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24"/>
  </p:notesMasterIdLst>
  <p:sldIdLst>
    <p:sldId id="471" r:id="rId11"/>
    <p:sldId id="353" r:id="rId12"/>
    <p:sldId id="475" r:id="rId13"/>
    <p:sldId id="495" r:id="rId14"/>
    <p:sldId id="352" r:id="rId15"/>
    <p:sldId id="492" r:id="rId16"/>
    <p:sldId id="501" r:id="rId17"/>
    <p:sldId id="496" r:id="rId18"/>
    <p:sldId id="497" r:id="rId19"/>
    <p:sldId id="498" r:id="rId20"/>
    <p:sldId id="499" r:id="rId21"/>
    <p:sldId id="479" r:id="rId22"/>
    <p:sldId id="297" r:id="rId23"/>
  </p:sldIdLst>
  <p:sldSz cx="12190413" cy="6859588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ABE2"/>
    <a:srgbClr val="E4F3F6"/>
    <a:srgbClr val="D3794E"/>
    <a:srgbClr val="3F9CA1"/>
    <a:srgbClr val="60C0BE"/>
    <a:srgbClr val="9EA383"/>
    <a:srgbClr val="EF919E"/>
    <a:srgbClr val="BFCDAB"/>
    <a:srgbClr val="F2A4B0"/>
    <a:srgbClr val="C9D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5B63A-CB1F-4742-9807-9D53D63550B6}" v="96" dt="2024-11-01T04:06:02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97778" autoAdjust="0"/>
  </p:normalViewPr>
  <p:slideViewPr>
    <p:cSldViewPr snapToGrid="0" showGuides="1">
      <p:cViewPr varScale="1">
        <p:scale>
          <a:sx n="70" d="100"/>
          <a:sy n="70" d="100"/>
        </p:scale>
        <p:origin x="1229" y="27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W PAN" userId="9d42fdd1aa66aff9" providerId="LiveId" clId="{0655B63A-CB1F-4742-9807-9D53D63550B6}"/>
    <pc:docChg chg="undo custSel addSld delSld modSld delMainMaster">
      <pc:chgData name="YW PAN" userId="9d42fdd1aa66aff9" providerId="LiveId" clId="{0655B63A-CB1F-4742-9807-9D53D63550B6}" dt="2024-11-01T04:09:31.919" v="391" actId="1036"/>
      <pc:docMkLst>
        <pc:docMk/>
      </pc:docMkLst>
      <pc:sldChg chg="addSp modSp mod modAnim">
        <pc:chgData name="YW PAN" userId="9d42fdd1aa66aff9" providerId="LiveId" clId="{0655B63A-CB1F-4742-9807-9D53D63550B6}" dt="2024-11-01T04:06:17.753" v="384" actId="20577"/>
        <pc:sldMkLst>
          <pc:docMk/>
          <pc:sldMk cId="751631942" sldId="353"/>
        </pc:sldMkLst>
        <pc:spChg chg="mod">
          <ac:chgData name="YW PAN" userId="9d42fdd1aa66aff9" providerId="LiveId" clId="{0655B63A-CB1F-4742-9807-9D53D63550B6}" dt="2024-11-01T04:05:46.528" v="357" actId="571"/>
          <ac:spMkLst>
            <pc:docMk/>
            <pc:sldMk cId="751631942" sldId="353"/>
            <ac:spMk id="3" creationId="{19710A49-083B-C609-9BE0-551527831D1C}"/>
          </ac:spMkLst>
        </pc:spChg>
        <pc:spChg chg="mod">
          <ac:chgData name="YW PAN" userId="9d42fdd1aa66aff9" providerId="LiveId" clId="{0655B63A-CB1F-4742-9807-9D53D63550B6}" dt="2024-11-01T04:06:17.753" v="384" actId="20577"/>
          <ac:spMkLst>
            <pc:docMk/>
            <pc:sldMk cId="751631942" sldId="353"/>
            <ac:spMk id="4" creationId="{7C9298B0-304B-9569-3CCD-D4C71F3ABDCF}"/>
          </ac:spMkLst>
        </pc:spChg>
        <pc:spChg chg="mod">
          <ac:chgData name="YW PAN" userId="9d42fdd1aa66aff9" providerId="LiveId" clId="{0655B63A-CB1F-4742-9807-9D53D63550B6}" dt="2024-11-01T04:03:47.589" v="292" actId="20577"/>
          <ac:spMkLst>
            <pc:docMk/>
            <pc:sldMk cId="751631942" sldId="353"/>
            <ac:spMk id="28" creationId="{242B0A0A-E4CE-4919-960B-EA1B8E2CCBEC}"/>
          </ac:spMkLst>
        </pc:spChg>
        <pc:spChg chg="mod">
          <ac:chgData name="YW PAN" userId="9d42fdd1aa66aff9" providerId="LiveId" clId="{0655B63A-CB1F-4742-9807-9D53D63550B6}" dt="2024-11-01T04:03:54.037" v="307" actId="20577"/>
          <ac:spMkLst>
            <pc:docMk/>
            <pc:sldMk cId="751631942" sldId="353"/>
            <ac:spMk id="32" creationId="{F31DFCDB-6B26-476D-9A15-538C116DEF7C}"/>
          </ac:spMkLst>
        </pc:spChg>
        <pc:spChg chg="mod">
          <ac:chgData name="YW PAN" userId="9d42fdd1aa66aff9" providerId="LiveId" clId="{0655B63A-CB1F-4742-9807-9D53D63550B6}" dt="2024-11-01T04:04:06.967" v="320" actId="20577"/>
          <ac:spMkLst>
            <pc:docMk/>
            <pc:sldMk cId="751631942" sldId="353"/>
            <ac:spMk id="35" creationId="{FFDD018F-D506-4AA5-9619-1480B96B55CE}"/>
          </ac:spMkLst>
        </pc:spChg>
        <pc:spChg chg="mod">
          <ac:chgData name="YW PAN" userId="9d42fdd1aa66aff9" providerId="LiveId" clId="{0655B63A-CB1F-4742-9807-9D53D63550B6}" dt="2024-11-01T04:04:38.921" v="352" actId="20577"/>
          <ac:spMkLst>
            <pc:docMk/>
            <pc:sldMk cId="751631942" sldId="353"/>
            <ac:spMk id="38" creationId="{D1E74AE8-B8EE-43B3-94A6-9F11C414FE05}"/>
          </ac:spMkLst>
        </pc:spChg>
        <pc:spChg chg="mod">
          <ac:chgData name="YW PAN" userId="9d42fdd1aa66aff9" providerId="LiveId" clId="{0655B63A-CB1F-4742-9807-9D53D63550B6}" dt="2024-11-01T04:03:04.623" v="266" actId="20577"/>
          <ac:spMkLst>
            <pc:docMk/>
            <pc:sldMk cId="751631942" sldId="353"/>
            <ac:spMk id="55" creationId="{8935E4AE-2A42-404A-BE63-3B828BE9EF73}"/>
          </ac:spMkLst>
        </pc:spChg>
        <pc:grpChg chg="add mod">
          <ac:chgData name="YW PAN" userId="9d42fdd1aa66aff9" providerId="LiveId" clId="{0655B63A-CB1F-4742-9807-9D53D63550B6}" dt="2024-11-01T04:06:02.507" v="360" actId="164"/>
          <ac:grpSpMkLst>
            <pc:docMk/>
            <pc:sldMk cId="751631942" sldId="353"/>
            <ac:grpSpMk id="2" creationId="{C3DA51EC-E78C-EEE8-16A5-4B6D23811590}"/>
          </ac:grpSpMkLst>
        </pc:grpChg>
        <pc:grpChg chg="add mod">
          <ac:chgData name="YW PAN" userId="9d42fdd1aa66aff9" providerId="LiveId" clId="{0655B63A-CB1F-4742-9807-9D53D63550B6}" dt="2024-11-01T04:06:08.490" v="361" actId="1076"/>
          <ac:grpSpMkLst>
            <pc:docMk/>
            <pc:sldMk cId="751631942" sldId="353"/>
            <ac:grpSpMk id="5" creationId="{247C4345-475D-3614-CE5E-18A286D8B48B}"/>
          </ac:grpSpMkLst>
        </pc:grpChg>
        <pc:grpChg chg="mod">
          <ac:chgData name="YW PAN" userId="9d42fdd1aa66aff9" providerId="LiveId" clId="{0655B63A-CB1F-4742-9807-9D53D63550B6}" dt="2024-11-01T04:06:02.507" v="360" actId="164"/>
          <ac:grpSpMkLst>
            <pc:docMk/>
            <pc:sldMk cId="751631942" sldId="353"/>
            <ac:grpSpMk id="26" creationId="{CACF51A7-677C-41C7-96FA-BAAE084C279F}"/>
          </ac:grpSpMkLst>
        </pc:grpChg>
        <pc:grpChg chg="mod">
          <ac:chgData name="YW PAN" userId="9d42fdd1aa66aff9" providerId="LiveId" clId="{0655B63A-CB1F-4742-9807-9D53D63550B6}" dt="2024-11-01T04:06:02.507" v="360" actId="164"/>
          <ac:grpSpMkLst>
            <pc:docMk/>
            <pc:sldMk cId="751631942" sldId="353"/>
            <ac:grpSpMk id="30" creationId="{E1A72156-B854-4943-941A-F0A25294FF0A}"/>
          </ac:grpSpMkLst>
        </pc:grpChg>
        <pc:grpChg chg="mod">
          <ac:chgData name="YW PAN" userId="9d42fdd1aa66aff9" providerId="LiveId" clId="{0655B63A-CB1F-4742-9807-9D53D63550B6}" dt="2024-11-01T04:06:02.507" v="360" actId="164"/>
          <ac:grpSpMkLst>
            <pc:docMk/>
            <pc:sldMk cId="751631942" sldId="353"/>
            <ac:grpSpMk id="33" creationId="{239E590C-C09C-4E90-AD3E-25929F6B9E52}"/>
          </ac:grpSpMkLst>
        </pc:grpChg>
        <pc:grpChg chg="mod">
          <ac:chgData name="YW PAN" userId="9d42fdd1aa66aff9" providerId="LiveId" clId="{0655B63A-CB1F-4742-9807-9D53D63550B6}" dt="2024-11-01T04:06:02.507" v="360" actId="164"/>
          <ac:grpSpMkLst>
            <pc:docMk/>
            <pc:sldMk cId="751631942" sldId="353"/>
            <ac:grpSpMk id="36" creationId="{E82E6361-C793-45B0-A8C5-FB0E82571478}"/>
          </ac:grpSpMkLst>
        </pc:grpChg>
        <pc:picChg chg="mod">
          <ac:chgData name="YW PAN" userId="9d42fdd1aa66aff9" providerId="LiveId" clId="{0655B63A-CB1F-4742-9807-9D53D63550B6}" dt="2024-11-01T04:05:56.726" v="359" actId="1038"/>
          <ac:picMkLst>
            <pc:docMk/>
            <pc:sldMk cId="751631942" sldId="353"/>
            <ac:picMk id="25" creationId="{17F64D8B-2521-46A5-BEE5-6B932B8F0C8D}"/>
          </ac:picMkLst>
        </pc:picChg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3379976047" sldId="472"/>
        </pc:sldMkLst>
      </pc:sldChg>
      <pc:sldChg chg="modSp mod">
        <pc:chgData name="YW PAN" userId="9d42fdd1aa66aff9" providerId="LiveId" clId="{0655B63A-CB1F-4742-9807-9D53D63550B6}" dt="2024-11-01T04:09:31.919" v="391" actId="1036"/>
        <pc:sldMkLst>
          <pc:docMk/>
          <pc:sldMk cId="3536287327" sldId="475"/>
        </pc:sldMkLst>
        <pc:spChg chg="mod">
          <ac:chgData name="YW PAN" userId="9d42fdd1aa66aff9" providerId="LiveId" clId="{0655B63A-CB1F-4742-9807-9D53D63550B6}" dt="2024-11-01T04:08:27.359" v="385" actId="20577"/>
          <ac:spMkLst>
            <pc:docMk/>
            <pc:sldMk cId="3536287327" sldId="475"/>
            <ac:spMk id="6" creationId="{9BB6DBE3-16BF-1F6E-6B68-415952A45EB3}"/>
          </ac:spMkLst>
        </pc:spChg>
        <pc:spChg chg="mod">
          <ac:chgData name="YW PAN" userId="9d42fdd1aa66aff9" providerId="LiveId" clId="{0655B63A-CB1F-4742-9807-9D53D63550B6}" dt="2024-11-01T04:09:31.919" v="391" actId="1036"/>
          <ac:spMkLst>
            <pc:docMk/>
            <pc:sldMk cId="3536287327" sldId="475"/>
            <ac:spMk id="33" creationId="{D6658FFE-F7BB-4643-89C0-0CDD7A293005}"/>
          </ac:spMkLst>
        </pc:spChg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3010554744" sldId="478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786851898" sldId="480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2889263675" sldId="481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3239183133" sldId="483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2106265062" sldId="486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3029200332" sldId="488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2468318944" sldId="490"/>
        </pc:sldMkLst>
      </pc:sldChg>
      <pc:sldChg chg="addSp delSp modSp mod">
        <pc:chgData name="YW PAN" userId="9d42fdd1aa66aff9" providerId="LiveId" clId="{0655B63A-CB1F-4742-9807-9D53D63550B6}" dt="2024-11-01T03:48:06.524" v="120" actId="1076"/>
        <pc:sldMkLst>
          <pc:docMk/>
          <pc:sldMk cId="2633423108" sldId="492"/>
        </pc:sldMkLst>
        <pc:spChg chg="mod">
          <ac:chgData name="YW PAN" userId="9d42fdd1aa66aff9" providerId="LiveId" clId="{0655B63A-CB1F-4742-9807-9D53D63550B6}" dt="2024-11-01T03:31:02.455" v="49" actId="20577"/>
          <ac:spMkLst>
            <pc:docMk/>
            <pc:sldMk cId="2633423108" sldId="492"/>
            <ac:spMk id="18" creationId="{D5E2AC93-4FA4-42B6-A6F3-D23A4115FDC9}"/>
          </ac:spMkLst>
        </pc:spChg>
        <pc:picChg chg="add del mod">
          <ac:chgData name="YW PAN" userId="9d42fdd1aa66aff9" providerId="LiveId" clId="{0655B63A-CB1F-4742-9807-9D53D63550B6}" dt="2024-11-01T03:38:22.393" v="55" actId="478"/>
          <ac:picMkLst>
            <pc:docMk/>
            <pc:sldMk cId="2633423108" sldId="492"/>
            <ac:picMk id="3" creationId="{ECD65864-566E-DA2E-AC98-CDA93F29CCF1}"/>
          </ac:picMkLst>
        </pc:picChg>
        <pc:picChg chg="add mod">
          <ac:chgData name="YW PAN" userId="9d42fdd1aa66aff9" providerId="LiveId" clId="{0655B63A-CB1F-4742-9807-9D53D63550B6}" dt="2024-11-01T03:48:06.524" v="120" actId="1076"/>
          <ac:picMkLst>
            <pc:docMk/>
            <pc:sldMk cId="2633423108" sldId="492"/>
            <ac:picMk id="5" creationId="{6F4C157C-B4B6-756E-D995-4382A5C610B1}"/>
          </ac:picMkLst>
        </pc:picChg>
        <pc:picChg chg="add mod ord">
          <ac:chgData name="YW PAN" userId="9d42fdd1aa66aff9" providerId="LiveId" clId="{0655B63A-CB1F-4742-9807-9D53D63550B6}" dt="2024-11-01T03:47:46.415" v="115" actId="1076"/>
          <ac:picMkLst>
            <pc:docMk/>
            <pc:sldMk cId="2633423108" sldId="492"/>
            <ac:picMk id="55" creationId="{758EAFB4-4AFD-7F93-933D-0D2D7C07CF3F}"/>
          </ac:picMkLst>
        </pc:picChg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4010337260" sldId="493"/>
        </pc:sldMkLst>
      </pc:sldChg>
      <pc:sldChg chg="del">
        <pc:chgData name="YW PAN" userId="9d42fdd1aa66aff9" providerId="LiveId" clId="{0655B63A-CB1F-4742-9807-9D53D63550B6}" dt="2024-11-01T03:48:14.721" v="121" actId="47"/>
        <pc:sldMkLst>
          <pc:docMk/>
          <pc:sldMk cId="2466181597" sldId="494"/>
        </pc:sldMkLst>
      </pc:sldChg>
      <pc:sldChg chg="addSp modSp mod">
        <pc:chgData name="YW PAN" userId="9d42fdd1aa66aff9" providerId="LiveId" clId="{0655B63A-CB1F-4742-9807-9D53D63550B6}" dt="2024-11-01T03:44:36.885" v="81" actId="1076"/>
        <pc:sldMkLst>
          <pc:docMk/>
          <pc:sldMk cId="3315921428" sldId="496"/>
        </pc:sldMkLst>
        <pc:picChg chg="add mod">
          <ac:chgData name="YW PAN" userId="9d42fdd1aa66aff9" providerId="LiveId" clId="{0655B63A-CB1F-4742-9807-9D53D63550B6}" dt="2024-11-01T03:44:36.885" v="81" actId="1076"/>
          <ac:picMkLst>
            <pc:docMk/>
            <pc:sldMk cId="3315921428" sldId="496"/>
            <ac:picMk id="3" creationId="{FF009CAC-7BFD-FDD2-E3E4-BE420D4BFC2E}"/>
          </ac:picMkLst>
        </pc:picChg>
      </pc:sldChg>
      <pc:sldChg chg="addSp modSp mod">
        <pc:chgData name="YW PAN" userId="9d42fdd1aa66aff9" providerId="LiveId" clId="{0655B63A-CB1F-4742-9807-9D53D63550B6}" dt="2024-11-01T03:45:54.191" v="100" actId="1038"/>
        <pc:sldMkLst>
          <pc:docMk/>
          <pc:sldMk cId="1004737402" sldId="497"/>
        </pc:sldMkLst>
        <pc:picChg chg="add mod">
          <ac:chgData name="YW PAN" userId="9d42fdd1aa66aff9" providerId="LiveId" clId="{0655B63A-CB1F-4742-9807-9D53D63550B6}" dt="2024-11-01T03:45:54.191" v="100" actId="1038"/>
          <ac:picMkLst>
            <pc:docMk/>
            <pc:sldMk cId="1004737402" sldId="497"/>
            <ac:picMk id="3" creationId="{3AA157EE-6908-425F-FBA7-52B814FABE40}"/>
          </ac:picMkLst>
        </pc:picChg>
      </pc:sldChg>
      <pc:sldChg chg="addSp modSp mod">
        <pc:chgData name="YW PAN" userId="9d42fdd1aa66aff9" providerId="LiveId" clId="{0655B63A-CB1F-4742-9807-9D53D63550B6}" dt="2024-11-01T03:45:58.198" v="103" actId="1038"/>
        <pc:sldMkLst>
          <pc:docMk/>
          <pc:sldMk cId="984843782" sldId="498"/>
        </pc:sldMkLst>
        <pc:picChg chg="add mod">
          <ac:chgData name="YW PAN" userId="9d42fdd1aa66aff9" providerId="LiveId" clId="{0655B63A-CB1F-4742-9807-9D53D63550B6}" dt="2024-11-01T03:45:58.198" v="103" actId="1038"/>
          <ac:picMkLst>
            <pc:docMk/>
            <pc:sldMk cId="984843782" sldId="498"/>
            <ac:picMk id="3" creationId="{EEB86EAB-7765-B528-2CE6-1954FE2CD907}"/>
          </ac:picMkLst>
        </pc:picChg>
      </pc:sldChg>
      <pc:sldChg chg="addSp modSp mod">
        <pc:chgData name="YW PAN" userId="9d42fdd1aa66aff9" providerId="LiveId" clId="{0655B63A-CB1F-4742-9807-9D53D63550B6}" dt="2024-11-01T03:43:56.453" v="72" actId="1076"/>
        <pc:sldMkLst>
          <pc:docMk/>
          <pc:sldMk cId="2272595058" sldId="499"/>
        </pc:sldMkLst>
        <pc:picChg chg="add mod">
          <ac:chgData name="YW PAN" userId="9d42fdd1aa66aff9" providerId="LiveId" clId="{0655B63A-CB1F-4742-9807-9D53D63550B6}" dt="2024-11-01T03:43:29.574" v="67" actId="1076"/>
          <ac:picMkLst>
            <pc:docMk/>
            <pc:sldMk cId="2272595058" sldId="499"/>
            <ac:picMk id="3" creationId="{A8D394EA-9D50-9801-82DB-644C461B8A9C}"/>
          </ac:picMkLst>
        </pc:picChg>
        <pc:picChg chg="add mod">
          <ac:chgData name="YW PAN" userId="9d42fdd1aa66aff9" providerId="LiveId" clId="{0655B63A-CB1F-4742-9807-9D53D63550B6}" dt="2024-11-01T03:43:56.453" v="72" actId="1076"/>
          <ac:picMkLst>
            <pc:docMk/>
            <pc:sldMk cId="2272595058" sldId="499"/>
            <ac:picMk id="5" creationId="{15139B03-AAC2-F976-46B1-30A2990BA4BC}"/>
          </ac:picMkLst>
        </pc:picChg>
      </pc:sldChg>
      <pc:sldChg chg="addSp modSp del mod modAnim">
        <pc:chgData name="YW PAN" userId="9d42fdd1aa66aff9" providerId="LiveId" clId="{0655B63A-CB1F-4742-9807-9D53D63550B6}" dt="2024-11-01T04:02:55.586" v="256" actId="47"/>
        <pc:sldMkLst>
          <pc:docMk/>
          <pc:sldMk cId="853133875" sldId="500"/>
        </pc:sldMkLst>
        <pc:picChg chg="add mod modCrop">
          <ac:chgData name="YW PAN" userId="9d42fdd1aa66aff9" providerId="LiveId" clId="{0655B63A-CB1F-4742-9807-9D53D63550B6}" dt="2024-11-01T03:54:12.567" v="127" actId="14100"/>
          <ac:picMkLst>
            <pc:docMk/>
            <pc:sldMk cId="853133875" sldId="500"/>
            <ac:picMk id="2" creationId="{0A17CB65-7667-9B8F-CF24-4F4BBC87AD8F}"/>
          </ac:picMkLst>
        </pc:picChg>
      </pc:sldChg>
      <pc:sldChg chg="addSp modSp add mod">
        <pc:chgData name="YW PAN" userId="9d42fdd1aa66aff9" providerId="LiveId" clId="{0655B63A-CB1F-4742-9807-9D53D63550B6}" dt="2024-11-01T03:45:40.466" v="95" actId="166"/>
        <pc:sldMkLst>
          <pc:docMk/>
          <pc:sldMk cId="1140352126" sldId="501"/>
        </pc:sldMkLst>
        <pc:grpChg chg="ord">
          <ac:chgData name="YW PAN" userId="9d42fdd1aa66aff9" providerId="LiveId" clId="{0655B63A-CB1F-4742-9807-9D53D63550B6}" dt="2024-11-01T03:45:33.753" v="94" actId="166"/>
          <ac:grpSpMkLst>
            <pc:docMk/>
            <pc:sldMk cId="1140352126" sldId="501"/>
            <ac:grpSpMk id="11" creationId="{C8E22EC0-DEBD-4B68-7A6A-F8C0EE7799C4}"/>
          </ac:grpSpMkLst>
        </pc:grpChg>
        <pc:picChg chg="add mod">
          <ac:chgData name="YW PAN" userId="9d42fdd1aa66aff9" providerId="LiveId" clId="{0655B63A-CB1F-4742-9807-9D53D63550B6}" dt="2024-11-01T03:45:00.874" v="87" actId="1076"/>
          <ac:picMkLst>
            <pc:docMk/>
            <pc:sldMk cId="1140352126" sldId="501"/>
            <ac:picMk id="3" creationId="{92EDCE79-C4EF-229B-7396-B1BDA792258E}"/>
          </ac:picMkLst>
        </pc:picChg>
        <pc:picChg chg="add mod ord">
          <ac:chgData name="YW PAN" userId="9d42fdd1aa66aff9" providerId="LiveId" clId="{0655B63A-CB1F-4742-9807-9D53D63550B6}" dt="2024-11-01T03:45:40.466" v="95" actId="166"/>
          <ac:picMkLst>
            <pc:docMk/>
            <pc:sldMk cId="1140352126" sldId="501"/>
            <ac:picMk id="5" creationId="{5DC72F78-FD0F-BC1B-7C1A-23C833FF616A}"/>
          </ac:picMkLst>
        </pc:picChg>
        <pc:picChg chg="add mod">
          <ac:chgData name="YW PAN" userId="9d42fdd1aa66aff9" providerId="LiveId" clId="{0655B63A-CB1F-4742-9807-9D53D63550B6}" dt="2024-11-01T03:45:26.875" v="93" actId="1076"/>
          <ac:picMkLst>
            <pc:docMk/>
            <pc:sldMk cId="1140352126" sldId="501"/>
            <ac:picMk id="15" creationId="{233C7100-8531-2912-5957-120B5B176771}"/>
          </ac:picMkLst>
        </pc:picChg>
      </pc:sldChg>
      <pc:sldChg chg="delSp modSp add del mod modAnim">
        <pc:chgData name="YW PAN" userId="9d42fdd1aa66aff9" providerId="LiveId" clId="{0655B63A-CB1F-4742-9807-9D53D63550B6}" dt="2024-11-01T04:01:29.986" v="255" actId="2696"/>
        <pc:sldMkLst>
          <pc:docMk/>
          <pc:sldMk cId="644038532" sldId="502"/>
        </pc:sldMkLst>
        <pc:spChg chg="mod">
          <ac:chgData name="YW PAN" userId="9d42fdd1aa66aff9" providerId="LiveId" clId="{0655B63A-CB1F-4742-9807-9D53D63550B6}" dt="2024-11-01T03:59:21.977" v="236" actId="20577"/>
          <ac:spMkLst>
            <pc:docMk/>
            <pc:sldMk cId="644038532" sldId="502"/>
            <ac:spMk id="5" creationId="{4B55395D-8673-2890-125A-478A46A3B3F9}"/>
          </ac:spMkLst>
        </pc:spChg>
        <pc:spChg chg="mod">
          <ac:chgData name="YW PAN" userId="9d42fdd1aa66aff9" providerId="LiveId" clId="{0655B63A-CB1F-4742-9807-9D53D63550B6}" dt="2024-11-01T03:58:53.833" v="184" actId="1036"/>
          <ac:spMkLst>
            <pc:docMk/>
            <pc:sldMk cId="644038532" sldId="502"/>
            <ac:spMk id="6" creationId="{568C9B5E-ECDB-C836-D5D2-62AE62D8618C}"/>
          </ac:spMkLst>
        </pc:spChg>
        <pc:spChg chg="mod">
          <ac:chgData name="YW PAN" userId="9d42fdd1aa66aff9" providerId="LiveId" clId="{0655B63A-CB1F-4742-9807-9D53D63550B6}" dt="2024-11-01T03:59:12.067" v="215" actId="20577"/>
          <ac:spMkLst>
            <pc:docMk/>
            <pc:sldMk cId="644038532" sldId="502"/>
            <ac:spMk id="18" creationId="{776541DE-5BDD-27D4-AA04-0FBE0469FAD1}"/>
          </ac:spMkLst>
        </pc:spChg>
        <pc:spChg chg="mod">
          <ac:chgData name="YW PAN" userId="9d42fdd1aa66aff9" providerId="LiveId" clId="{0655B63A-CB1F-4742-9807-9D53D63550B6}" dt="2024-11-01T04:00:31.655" v="254" actId="20577"/>
          <ac:spMkLst>
            <pc:docMk/>
            <pc:sldMk cId="644038532" sldId="502"/>
            <ac:spMk id="32" creationId="{7CF25C30-F4E3-4BB3-979F-F9D28973877C}"/>
          </ac:spMkLst>
        </pc:spChg>
        <pc:spChg chg="del">
          <ac:chgData name="YW PAN" userId="9d42fdd1aa66aff9" providerId="LiveId" clId="{0655B63A-CB1F-4742-9807-9D53D63550B6}" dt="2024-11-01T03:58:42.247" v="129" actId="478"/>
          <ac:spMkLst>
            <pc:docMk/>
            <pc:sldMk cId="644038532" sldId="502"/>
            <ac:spMk id="33" creationId="{8C4ED858-B91A-A86F-7CAE-556552C7A61A}"/>
          </ac:spMkLst>
        </pc:spChg>
        <pc:spChg chg="del">
          <ac:chgData name="YW PAN" userId="9d42fdd1aa66aff9" providerId="LiveId" clId="{0655B63A-CB1F-4742-9807-9D53D63550B6}" dt="2024-11-01T03:58:42.247" v="129" actId="478"/>
          <ac:spMkLst>
            <pc:docMk/>
            <pc:sldMk cId="644038532" sldId="502"/>
            <ac:spMk id="34" creationId="{6ED9AD75-8499-4681-86CA-6A4ECCB6FC9F}"/>
          </ac:spMkLst>
        </pc:spChg>
        <pc:spChg chg="del">
          <ac:chgData name="YW PAN" userId="9d42fdd1aa66aff9" providerId="LiveId" clId="{0655B63A-CB1F-4742-9807-9D53D63550B6}" dt="2024-11-01T03:58:42.247" v="129" actId="478"/>
          <ac:spMkLst>
            <pc:docMk/>
            <pc:sldMk cId="644038532" sldId="502"/>
            <ac:spMk id="35" creationId="{D120CE9E-FFD5-3D9E-6E56-26D4752B0765}"/>
          </ac:spMkLst>
        </pc:spChg>
        <pc:spChg chg="del">
          <ac:chgData name="YW PAN" userId="9d42fdd1aa66aff9" providerId="LiveId" clId="{0655B63A-CB1F-4742-9807-9D53D63550B6}" dt="2024-11-01T03:58:42.247" v="129" actId="478"/>
          <ac:spMkLst>
            <pc:docMk/>
            <pc:sldMk cId="644038532" sldId="502"/>
            <ac:spMk id="36" creationId="{CE3A60EF-4349-B424-8631-2C311BC72525}"/>
          </ac:spMkLst>
        </pc:spChg>
        <pc:picChg chg="del">
          <ac:chgData name="YW PAN" userId="9d42fdd1aa66aff9" providerId="LiveId" clId="{0655B63A-CB1F-4742-9807-9D53D63550B6}" dt="2024-11-01T03:58:42.247" v="129" actId="478"/>
          <ac:picMkLst>
            <pc:docMk/>
            <pc:sldMk cId="644038532" sldId="502"/>
            <ac:picMk id="38" creationId="{DDE61DEC-42F9-62B0-9334-27F208A02312}"/>
          </ac:picMkLst>
        </pc:picChg>
      </pc:sldChg>
      <pc:sldMasterChg chg="del delSldLayout">
        <pc:chgData name="YW PAN" userId="9d42fdd1aa66aff9" providerId="LiveId" clId="{0655B63A-CB1F-4742-9807-9D53D63550B6}" dt="2024-11-01T03:48:14.721" v="121" actId="47"/>
        <pc:sldMasterMkLst>
          <pc:docMk/>
          <pc:sldMasterMk cId="747069338" sldId="2147483706"/>
        </pc:sldMasterMkLst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438397144" sldId="2147483707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07428815" sldId="2147483708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3951954311" sldId="2147483709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3803504610" sldId="2147483710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3713594592" sldId="2147483711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469287845" sldId="2147483712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839102653" sldId="2147483713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193785605" sldId="2147483714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80804411" sldId="2147483715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299112457" sldId="2147483716"/>
          </pc:sldLayoutMkLst>
        </pc:sldLayoutChg>
        <pc:sldLayoutChg chg="del">
          <pc:chgData name="YW PAN" userId="9d42fdd1aa66aff9" providerId="LiveId" clId="{0655B63A-CB1F-4742-9807-9D53D63550B6}" dt="2024-11-01T03:48:14.721" v="121" actId="47"/>
          <pc:sldLayoutMkLst>
            <pc:docMk/>
            <pc:sldMasterMk cId="747069338" sldId="2147483706"/>
            <pc:sldLayoutMk cId="2870178687" sldId="214748371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5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1BA3-A9D5-EA4D-1281-D09085B7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D11202-979E-12FE-25C4-0800261B0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7AD77F-FBD1-8A6B-33F8-20D77B6C6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BEDC1-FCF2-4F9E-C5F3-8EB1B4E99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2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5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9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B06D-03CE-D37C-BBCE-3FCD25CD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D5300C-E228-622A-C6B1-D867FA451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B5376E-C508-A0D5-F515-D1C36D28E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0F859A-E6C2-CB66-883B-FB68F1EFE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2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883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94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F244-D9F4-B901-A593-0D111D54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2CC0D1-3686-E9C2-D52C-B68EDA43E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E9C130-7004-85A3-7E73-1037BF10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B0DB4-8418-01E9-50D6-E73DC92F0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4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5FA4-A860-75C5-A453-419B4228B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7FBC76-3C4D-5825-0131-E5FCF112C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42780D-CF2F-F292-C248-8F1AB46B1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BF17E8-43FB-BDF5-9F1B-538B8A6F0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04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9BDD0-BA24-DC0E-F8AE-33CB91A7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8CD3B-A4DC-7733-6BE3-9FE0C5580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408864-4412-4C82-5959-BB559FC87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2384D8-BA32-760F-FC48-E8FFAC4AA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99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54E1-A49B-7913-EB3E-B1182BEDD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B1E3E5-DE3D-A6D3-23F0-2A77C8735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98653F-1785-49A2-A1B6-F916EB94D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0DF75-4F2D-87EE-445F-A145EE7E3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4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11/1/2024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1/11/2024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E6B6DE5-5D7C-4F39-A733-2C04886C2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DF378F-D914-409A-9D18-D1DE70057980}"/>
              </a:ext>
            </a:extLst>
          </p:cNvPr>
          <p:cNvSpPr/>
          <p:nvPr/>
        </p:nvSpPr>
        <p:spPr>
          <a:xfrm>
            <a:off x="3051493" y="2598797"/>
            <a:ext cx="60874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5400" b="1" noProof="1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湯暮麵包手作烘焙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AAA06F7-038E-40B8-93D7-B97A8F0D4F82}"/>
              </a:ext>
            </a:extLst>
          </p:cNvPr>
          <p:cNvSpPr txBox="1"/>
          <p:nvPr/>
        </p:nvSpPr>
        <p:spPr>
          <a:xfrm>
            <a:off x="4605914" y="3492514"/>
            <a:ext cx="41691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altLang="zh-TW" sz="3600" noProof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EEIT91</a:t>
            </a:r>
            <a:r>
              <a:rPr lang="zh-TW" altLang="en-US" sz="3600" noProof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小專題報告</a:t>
            </a:r>
            <a:br>
              <a:rPr lang="en-US" altLang="zh-TW" sz="3600" noProof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TW" sz="3600" noProof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17</a:t>
            </a:r>
            <a:r>
              <a:rPr lang="zh-TW" altLang="en-US" sz="3600" noProof="1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號 潘郁雯</a:t>
            </a:r>
            <a:endParaRPr lang="en-US" altLang="zh-CN" sz="3600" noProof="1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07D4E2-19B7-401C-BDE1-C29F29CE121C}"/>
              </a:ext>
            </a:extLst>
          </p:cNvPr>
          <p:cNvGrpSpPr/>
          <p:nvPr/>
        </p:nvGrpSpPr>
        <p:grpSpPr>
          <a:xfrm>
            <a:off x="2547398" y="1521564"/>
            <a:ext cx="2105976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ABF08DF-721A-411A-ABA5-7947F7170251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9D55475-9ACD-4CDA-A60F-DC0310628699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1D3814-CCF3-4479-8E3B-55D514C85CE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798C95-1E50-4320-9D9F-975DC79E6804}"/>
              </a:ext>
            </a:extLst>
          </p:cNvPr>
          <p:cNvGrpSpPr/>
          <p:nvPr/>
        </p:nvGrpSpPr>
        <p:grpSpPr>
          <a:xfrm flipV="1">
            <a:off x="2547196" y="3445613"/>
            <a:ext cx="2101004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2044748-C9C7-4913-9BDE-43D3FB152AC3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8B371B-6DA4-474B-807D-E69638AD757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E96F329-0B5F-476E-A71C-74701FD1DEE1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8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6032-B470-474B-9CF2-ECE212CA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409A93D-474F-9154-0BCA-350EF9E810C2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B5A8A6E-8108-EDDC-7641-BC768BE65E72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5AB4061-A879-1989-E66E-FFFC1CE11F00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CEBDE22-E604-A293-1FC1-4D4449045D79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D1FE1F-5914-6942-D50B-8D099B002512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E94128-121B-E7C9-AB6B-4BDD4DE1B81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BDFC29F-D04D-32C2-D0B8-BBFEB9DE796F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AEAFA6-3C07-D6A4-7123-42FC793BE6BD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FA7E132A-8E26-3E77-4213-B3B63A0F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983076"/>
            <a:ext cx="615553" cy="29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購買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B86EAB-7765-B528-2CE6-1954FE2C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14" y="1221280"/>
            <a:ext cx="10502193" cy="42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9A0B-9A1C-8A3E-5422-DBB661D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71224F1-657D-C3D1-259B-306FFB63F57B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6578D1D-D31C-73ED-7B81-B99111CE569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A68DB1-5449-612A-FEE6-34AC48AB0646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583664-A967-672D-C1DB-F3AD047C5805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F45EF-2FBE-ECEE-D4E9-65F4C118E515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77DE312-3FE5-8E3B-944D-DCFE43C14CB2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C7554D3-8C24-35BC-DCDF-3F365C79DF03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E534C91-6F4A-4BE5-CA36-4287DB10F433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53E59098-EFB4-8384-DFCA-603B65251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547060"/>
            <a:ext cx="615553" cy="381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常見問題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D394EA-9D50-9801-82DB-644C461B8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23" y="178000"/>
            <a:ext cx="9559758" cy="40144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139B03-AAC2-F976-46B1-30A2990BA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83" y="3134040"/>
            <a:ext cx="7958366" cy="30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9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FD04B19-BC3C-4B7C-8F52-D679B851101F}"/>
              </a:ext>
            </a:extLst>
          </p:cNvPr>
          <p:cNvGrpSpPr/>
          <p:nvPr/>
        </p:nvGrpSpPr>
        <p:grpSpPr>
          <a:xfrm>
            <a:off x="1585342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F9018A-0B53-42A0-B154-0250979FB8E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016FC0-98C3-4D70-BD1E-8A01B99470EA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55CCD77-56B0-40FD-8124-4FB936635EAB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9A0EA-E0DC-4111-9A59-3B06232B0C7A}"/>
              </a:ext>
            </a:extLst>
          </p:cNvPr>
          <p:cNvGrpSpPr/>
          <p:nvPr/>
        </p:nvGrpSpPr>
        <p:grpSpPr>
          <a:xfrm flipV="1">
            <a:off x="1585536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A326D0-4E7B-483D-B01C-68BA635B3B15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5D3EA8-012A-4678-8777-02E2995D8F84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73268B-BDD0-41FE-8189-F8F7AAC0DD1C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D5E2AC93-4FA4-42B6-A6F3-D23A4115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435" y="2100096"/>
            <a:ext cx="61555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網頁資料來源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404795D8-E750-3199-6BDA-486A6F532517}"/>
              </a:ext>
            </a:extLst>
          </p:cNvPr>
          <p:cNvSpPr/>
          <p:nvPr/>
        </p:nvSpPr>
        <p:spPr>
          <a:xfrm rot="5400000" flipH="1">
            <a:off x="6127946" y="-378055"/>
            <a:ext cx="763808" cy="40561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681CECD1-CB5E-90BA-7049-60DBEA796E65}"/>
              </a:ext>
            </a:extLst>
          </p:cNvPr>
          <p:cNvSpPr txBox="1"/>
          <p:nvPr/>
        </p:nvSpPr>
        <p:spPr>
          <a:xfrm flipH="1">
            <a:off x="5390706" y="1302229"/>
            <a:ext cx="231047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湯暮粉絲專業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3509169C-2E54-876D-42B8-538EAED83A1C}"/>
              </a:ext>
            </a:extLst>
          </p:cNvPr>
          <p:cNvSpPr/>
          <p:nvPr/>
        </p:nvSpPr>
        <p:spPr>
          <a:xfrm rot="5400000" flipH="1">
            <a:off x="6127947" y="800181"/>
            <a:ext cx="763808" cy="40561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9C315BC7-C615-D66B-5A57-1E93E026129B}"/>
              </a:ext>
            </a:extLst>
          </p:cNvPr>
          <p:cNvSpPr txBox="1"/>
          <p:nvPr/>
        </p:nvSpPr>
        <p:spPr>
          <a:xfrm flipH="1">
            <a:off x="5390707" y="2480465"/>
            <a:ext cx="231047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湯暮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LINE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社群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9E80B182-6518-6926-F85A-CEFFBF1D3D5C}"/>
              </a:ext>
            </a:extLst>
          </p:cNvPr>
          <p:cNvSpPr/>
          <p:nvPr/>
        </p:nvSpPr>
        <p:spPr>
          <a:xfrm rot="5400000" flipH="1">
            <a:off x="6127947" y="1978416"/>
            <a:ext cx="763808" cy="40561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8DE2D561-2337-52BF-2681-2BB34D7CABFF}"/>
              </a:ext>
            </a:extLst>
          </p:cNvPr>
          <p:cNvSpPr txBox="1"/>
          <p:nvPr/>
        </p:nvSpPr>
        <p:spPr>
          <a:xfrm flipH="1">
            <a:off x="5390707" y="3658700"/>
            <a:ext cx="231047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湯暮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Instagram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770DE63D-D29C-6C81-8396-48E1C2540B02}"/>
              </a:ext>
            </a:extLst>
          </p:cNvPr>
          <p:cNvSpPr/>
          <p:nvPr/>
        </p:nvSpPr>
        <p:spPr>
          <a:xfrm rot="5400000" flipH="1">
            <a:off x="6518754" y="2765843"/>
            <a:ext cx="763808" cy="48378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C0801896-440A-724E-D4F4-17E98C2134AF}"/>
              </a:ext>
            </a:extLst>
          </p:cNvPr>
          <p:cNvSpPr txBox="1"/>
          <p:nvPr/>
        </p:nvSpPr>
        <p:spPr>
          <a:xfrm flipH="1">
            <a:off x="5449339" y="4836934"/>
            <a:ext cx="3715926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同學繪製的網頁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icon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38" name="圖片 37" descr="一張含有 黃色, 琥珀, 柳橙 的圖片&#10;&#10;自動產生的描述">
            <a:extLst>
              <a:ext uri="{FF2B5EF4-FFF2-40B4-BE49-F238E27FC236}">
                <a16:creationId xmlns:a16="http://schemas.microsoft.com/office/drawing/2014/main" id="{761D7039-CAA1-0E80-0AFB-7C13123A04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90" y="4987689"/>
            <a:ext cx="539057" cy="4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B4528D2-A1A7-40C1-9F2C-C4074EAD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DC0C4D-88E8-4A27-8EF1-6A2840E2662C}"/>
              </a:ext>
            </a:extLst>
          </p:cNvPr>
          <p:cNvGrpSpPr/>
          <p:nvPr/>
        </p:nvGrpSpPr>
        <p:grpSpPr>
          <a:xfrm>
            <a:off x="4967399" y="1121681"/>
            <a:ext cx="2276928" cy="1077233"/>
            <a:chOff x="5591515" y="1114424"/>
            <a:chExt cx="2276928" cy="1077233"/>
          </a:xfrm>
          <a:blipFill>
            <a:blip r:embed="rId4"/>
            <a:stretch>
              <a:fillRect/>
            </a:stretch>
          </a:blip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6688DE-D7E1-42AC-A311-14B214C515BF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F32E24A-C636-4D6D-9DF8-A078496F14FE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2D5FDBC-80B9-4593-91D5-E5B24E5F274D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4E68336-48CB-4034-B5E1-03E255258832}"/>
              </a:ext>
            </a:extLst>
          </p:cNvPr>
          <p:cNvGrpSpPr/>
          <p:nvPr/>
        </p:nvGrpSpPr>
        <p:grpSpPr>
          <a:xfrm flipV="1">
            <a:off x="4967399" y="4036331"/>
            <a:ext cx="2271552" cy="1300753"/>
            <a:chOff x="5591515" y="1106804"/>
            <a:chExt cx="2271552" cy="1300753"/>
          </a:xfrm>
          <a:blipFill>
            <a:blip r:embed="rId4"/>
            <a:stretch>
              <a:fillRect/>
            </a:stretch>
          </a:blip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8AC04AF-21E6-4881-8054-5B9473D45F08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65AB8FF-569F-46BD-95A6-E079E3ACFBF0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A6C4D01-5E2F-43EE-B6D7-5F462D214A9A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id="{215852B6-790C-437A-A956-F04556EB6049}"/>
              </a:ext>
            </a:extLst>
          </p:cNvPr>
          <p:cNvSpPr txBox="1"/>
          <p:nvPr/>
        </p:nvSpPr>
        <p:spPr>
          <a:xfrm>
            <a:off x="4436565" y="2823256"/>
            <a:ext cx="3332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accent5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網頁</a:t>
            </a:r>
            <a:r>
              <a:rPr lang="en-US" altLang="zh-TW" sz="4400" b="1" dirty="0">
                <a:solidFill>
                  <a:schemeClr val="accent5"/>
                </a:solidFill>
                <a:latin typeface="Century Gothic" panose="020B0502020202020204" pitchFamily="34" charset="0"/>
                <a:ea typeface="幼圆" panose="02010509060101010101" pitchFamily="49" charset="-122"/>
              </a:rPr>
              <a:t>DEMO</a:t>
            </a:r>
            <a:endParaRPr lang="en-US" altLang="zh-CN" sz="4400" b="1" dirty="0">
              <a:solidFill>
                <a:schemeClr val="accent5"/>
              </a:solidFill>
              <a:latin typeface="Century Gothic" panose="020B050202020202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7F64D8B-2521-46A5-BEE5-6B932B8F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240"/>
            <a:ext cx="12190413" cy="6857107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CC2CAF69-2E42-4E48-89D8-DB74030CD590}"/>
              </a:ext>
            </a:extLst>
          </p:cNvPr>
          <p:cNvGrpSpPr/>
          <p:nvPr/>
        </p:nvGrpSpPr>
        <p:grpSpPr>
          <a:xfrm>
            <a:off x="2547398" y="1156566"/>
            <a:ext cx="2105976" cy="1077233"/>
            <a:chOff x="5591515" y="1114424"/>
            <a:chExt cx="2276928" cy="1077233"/>
          </a:xfrm>
          <a:blipFill>
            <a:blip r:embed="rId6"/>
            <a:stretch>
              <a:fillRect/>
            </a:stretch>
          </a:blipFill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B517475-CFE0-47A2-BAF3-2F06D81D7D8D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644138F-D085-4A3A-92F7-B00E58A5B538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55744D1-F239-4A38-93F1-78946F25F1EC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C379ED8-7CE8-4FE7-8736-6BDE296430DA}"/>
              </a:ext>
            </a:extLst>
          </p:cNvPr>
          <p:cNvGrpSpPr/>
          <p:nvPr/>
        </p:nvGrpSpPr>
        <p:grpSpPr>
          <a:xfrm flipV="1">
            <a:off x="2547196" y="3080615"/>
            <a:ext cx="2101004" cy="1300753"/>
            <a:chOff x="5591515" y="1106804"/>
            <a:chExt cx="2271552" cy="1300753"/>
          </a:xfrm>
          <a:blipFill>
            <a:blip r:embed="rId6"/>
            <a:stretch>
              <a:fillRect/>
            </a:stretch>
          </a:blipFill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C8A87E2-89EA-4757-86B0-6BA897D04AA1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3C7BD61-D7FD-4E2F-BE4D-29D56710FC9C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92C303-B7A0-4244-8A83-5B62B23D8030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55" name="MH_Others_1">
            <a:extLst>
              <a:ext uri="{FF2B5EF4-FFF2-40B4-BE49-F238E27FC236}">
                <a16:creationId xmlns:a16="http://schemas.microsoft.com/office/drawing/2014/main" id="{8935E4AE-2A42-404A-BE63-3B828BE9EF7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38723" y="1630901"/>
            <a:ext cx="1015663" cy="2097087"/>
          </a:xfrm>
          <a:prstGeom prst="rect">
            <a:avLst/>
          </a:prstGeom>
          <a:noFill/>
        </p:spPr>
        <p:txBody>
          <a:bodyPr vert="eaVert" lIns="0" tIns="0" rIns="0" bIns="0" anchor="ctr">
            <a:spAutoFit/>
          </a:bodyPr>
          <a:lstStyle/>
          <a:p>
            <a:pPr algn="ctr" eaLnBrk="1" hangingPunct="1">
              <a:defRPr/>
            </a:pPr>
            <a:r>
              <a:rPr lang="zh-TW" altLang="en-US" sz="66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目錄</a:t>
            </a:r>
            <a:endParaRPr lang="zh-CN" altLang="en-US" sz="66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MH_Others_2">
            <a:extLst>
              <a:ext uri="{FF2B5EF4-FFF2-40B4-BE49-F238E27FC236}">
                <a16:creationId xmlns:a16="http://schemas.microsoft.com/office/drawing/2014/main" id="{7019E12B-3A7E-462A-903F-E29D763587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3027710" y="2510167"/>
            <a:ext cx="2151063" cy="33855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2200" b="1" noProof="1">
                <a:solidFill>
                  <a:srgbClr val="64ABE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b="1" noProof="1">
              <a:solidFill>
                <a:srgbClr val="64ABE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47C4345-475D-3614-CE5E-18A286D8B48B}"/>
              </a:ext>
            </a:extLst>
          </p:cNvPr>
          <p:cNvGrpSpPr/>
          <p:nvPr/>
        </p:nvGrpSpPr>
        <p:grpSpPr>
          <a:xfrm>
            <a:off x="5267760" y="1006250"/>
            <a:ext cx="4521907" cy="4443709"/>
            <a:chOff x="5238043" y="1572307"/>
            <a:chExt cx="4521907" cy="444370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ACF51A7-677C-41C7-96FA-BAAE084C279F}"/>
                </a:ext>
              </a:extLst>
            </p:cNvPr>
            <p:cNvGrpSpPr/>
            <p:nvPr/>
          </p:nvGrpSpPr>
          <p:grpSpPr>
            <a:xfrm>
              <a:off x="5238043" y="1572307"/>
              <a:ext cx="4521907" cy="663864"/>
              <a:chOff x="1491415" y="2381173"/>
              <a:chExt cx="4987583" cy="732230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27" name="_14">
                <a:extLst>
                  <a:ext uri="{FF2B5EF4-FFF2-40B4-BE49-F238E27FC236}">
                    <a16:creationId xmlns:a16="http://schemas.microsoft.com/office/drawing/2014/main" id="{99398E46-4E7F-421B-8E73-729E117BB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415" y="2381173"/>
                <a:ext cx="1123680" cy="7322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9pPr>
              </a:lstStyle>
              <a:p>
                <a:pPr algn="ctr"/>
                <a:r>
                  <a:rPr lang="en-US" altLang="zh-CN" sz="2800" b="1" spc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42B0A0A-E4CE-4919-960B-EA1B8E2CCBEC}"/>
                  </a:ext>
                </a:extLst>
              </p:cNvPr>
              <p:cNvSpPr/>
              <p:nvPr/>
            </p:nvSpPr>
            <p:spPr bwMode="auto">
              <a:xfrm>
                <a:off x="2952771" y="2450170"/>
                <a:ext cx="3526227" cy="5496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製作時間圖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1A72156-B854-4943-941A-F0A25294FF0A}"/>
                </a:ext>
              </a:extLst>
            </p:cNvPr>
            <p:cNvGrpSpPr/>
            <p:nvPr/>
          </p:nvGrpSpPr>
          <p:grpSpPr>
            <a:xfrm>
              <a:off x="5238043" y="2501629"/>
              <a:ext cx="4521907" cy="663864"/>
              <a:chOff x="1491415" y="2381173"/>
              <a:chExt cx="4987583" cy="732230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1" name="_14">
                <a:extLst>
                  <a:ext uri="{FF2B5EF4-FFF2-40B4-BE49-F238E27FC236}">
                    <a16:creationId xmlns:a16="http://schemas.microsoft.com/office/drawing/2014/main" id="{A04755FD-0BF0-4C4E-82D2-F62CD6584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415" y="2381173"/>
                <a:ext cx="1123680" cy="7322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9pPr>
              </a:lstStyle>
              <a:p>
                <a:pPr algn="ctr"/>
                <a:r>
                  <a:rPr lang="en-US" altLang="zh-CN" sz="2800" b="1" spc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1DFCDB-6B26-476D-9A15-538C116DEF7C}"/>
                  </a:ext>
                </a:extLst>
              </p:cNvPr>
              <p:cNvSpPr/>
              <p:nvPr/>
            </p:nvSpPr>
            <p:spPr bwMode="auto">
              <a:xfrm>
                <a:off x="2952771" y="2450170"/>
                <a:ext cx="3526227" cy="5496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使用的方法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39E590C-C09C-4E90-AD3E-25929F6B9E52}"/>
                </a:ext>
              </a:extLst>
            </p:cNvPr>
            <p:cNvGrpSpPr/>
            <p:nvPr/>
          </p:nvGrpSpPr>
          <p:grpSpPr>
            <a:xfrm>
              <a:off x="5238043" y="3430951"/>
              <a:ext cx="4521907" cy="663864"/>
              <a:chOff x="1491415" y="2381173"/>
              <a:chExt cx="4987583" cy="732230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4" name="_14">
                <a:extLst>
                  <a:ext uri="{FF2B5EF4-FFF2-40B4-BE49-F238E27FC236}">
                    <a16:creationId xmlns:a16="http://schemas.microsoft.com/office/drawing/2014/main" id="{2D39BB5B-276A-40BC-996D-A73034C2E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415" y="2381173"/>
                <a:ext cx="1123680" cy="7322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9pPr>
              </a:lstStyle>
              <a:p>
                <a:pPr algn="ctr"/>
                <a:r>
                  <a:rPr lang="en-US" altLang="zh-CN" sz="2800" b="1" spc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FDD018F-D506-4AA5-9619-1480B96B55CE}"/>
                  </a:ext>
                </a:extLst>
              </p:cNvPr>
              <p:cNvSpPr/>
              <p:nvPr/>
            </p:nvSpPr>
            <p:spPr bwMode="auto">
              <a:xfrm>
                <a:off x="2952771" y="2450170"/>
                <a:ext cx="3526227" cy="5496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頁面構思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2E6361-C793-45B0-A8C5-FB0E82571478}"/>
                </a:ext>
              </a:extLst>
            </p:cNvPr>
            <p:cNvGrpSpPr/>
            <p:nvPr/>
          </p:nvGrpSpPr>
          <p:grpSpPr>
            <a:xfrm>
              <a:off x="5238043" y="4360274"/>
              <a:ext cx="4521907" cy="663864"/>
              <a:chOff x="1491415" y="2381173"/>
              <a:chExt cx="4987583" cy="732230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7" name="_14">
                <a:extLst>
                  <a:ext uri="{FF2B5EF4-FFF2-40B4-BE49-F238E27FC236}">
                    <a16:creationId xmlns:a16="http://schemas.microsoft.com/office/drawing/2014/main" id="{A6C958D8-E982-4B8D-90BD-987F655090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415" y="2381173"/>
                <a:ext cx="1123680" cy="7322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9pPr>
              </a:lstStyle>
              <a:p>
                <a:pPr algn="ctr"/>
                <a:r>
                  <a:rPr lang="en-US" altLang="zh-CN" sz="2800" b="1" spc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1E74AE8-B8EE-43B3-94A6-9F11C414FE05}"/>
                  </a:ext>
                </a:extLst>
              </p:cNvPr>
              <p:cNvSpPr/>
              <p:nvPr/>
            </p:nvSpPr>
            <p:spPr bwMode="auto">
              <a:xfrm>
                <a:off x="2952771" y="2450170"/>
                <a:ext cx="3526227" cy="5496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網頁內容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35">
              <a:extLst>
                <a:ext uri="{FF2B5EF4-FFF2-40B4-BE49-F238E27FC236}">
                  <a16:creationId xmlns:a16="http://schemas.microsoft.com/office/drawing/2014/main" id="{C3DA51EC-E78C-EEE8-16A5-4B6D23811590}"/>
                </a:ext>
              </a:extLst>
            </p:cNvPr>
            <p:cNvGrpSpPr/>
            <p:nvPr/>
          </p:nvGrpSpPr>
          <p:grpSpPr>
            <a:xfrm>
              <a:off x="5238043" y="5352152"/>
              <a:ext cx="4521907" cy="663864"/>
              <a:chOff x="1491415" y="2381173"/>
              <a:chExt cx="4987583" cy="732230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" name="_14">
                <a:extLst>
                  <a:ext uri="{FF2B5EF4-FFF2-40B4-BE49-F238E27FC236}">
                    <a16:creationId xmlns:a16="http://schemas.microsoft.com/office/drawing/2014/main" id="{19710A49-083B-C609-9BE0-551527831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415" y="2381173"/>
                <a:ext cx="1123680" cy="73223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2pPr>
                <a:lvl3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3pPr>
                <a:lvl4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4pPr>
                <a:lvl5pPr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Arial" pitchFamily="34" charset="0"/>
                    <a:ea typeface="微软雅黑" pitchFamily="34" charset="-122"/>
                  </a:defRPr>
                </a:lvl9pPr>
              </a:lstStyle>
              <a:p>
                <a:pPr algn="ctr"/>
                <a:r>
                  <a:rPr lang="en-US" altLang="zh-CN" sz="2800" b="1" spc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zh-CN" sz="28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C9298B0-304B-9569-3CCD-D4C71F3ABDCF}"/>
                  </a:ext>
                </a:extLst>
              </p:cNvPr>
              <p:cNvSpPr/>
              <p:nvPr/>
            </p:nvSpPr>
            <p:spPr bwMode="auto">
              <a:xfrm>
                <a:off x="2952771" y="2450170"/>
                <a:ext cx="3526227" cy="5496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</a:pPr>
                <a:r>
                  <a:rPr lang="zh-TW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網頁資料來源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163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FD04B19-BC3C-4B7C-8F52-D679B851101F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F9018A-0B53-42A0-B154-0250979FB8E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016FC0-98C3-4D70-BD1E-8A01B99470EA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55CCD77-56B0-40FD-8124-4FB936635EAB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9A0EA-E0DC-4111-9A59-3B06232B0C7A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A326D0-4E7B-483D-B01C-68BA635B3B15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5D3EA8-012A-4678-8777-02E2995D8F84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73268B-BDD0-41FE-8189-F8F7AAC0DD1C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D5E2AC93-4FA4-42B6-A6F3-D23A4115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318104"/>
            <a:ext cx="615553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製作時間圖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5F88C4-0863-424D-B500-1FCD78D6D3C9}"/>
              </a:ext>
            </a:extLst>
          </p:cNvPr>
          <p:cNvGrpSpPr/>
          <p:nvPr/>
        </p:nvGrpSpPr>
        <p:grpSpPr>
          <a:xfrm>
            <a:off x="2164593" y="1944336"/>
            <a:ext cx="9180723" cy="3016497"/>
            <a:chOff x="755576" y="1447486"/>
            <a:chExt cx="7472171" cy="2455125"/>
          </a:xfrm>
        </p:grpSpPr>
        <p:grpSp>
          <p:nvGrpSpPr>
            <p:cNvPr id="16" name="淘宝店chenying0907出品 1">
              <a:extLst>
                <a:ext uri="{FF2B5EF4-FFF2-40B4-BE49-F238E27FC236}">
                  <a16:creationId xmlns:a16="http://schemas.microsoft.com/office/drawing/2014/main" id="{31044AD0-5B12-4FDD-82C7-AEE94069458C}"/>
                </a:ext>
              </a:extLst>
            </p:cNvPr>
            <p:cNvGrpSpPr/>
            <p:nvPr/>
          </p:nvGrpSpPr>
          <p:grpSpPr>
            <a:xfrm>
              <a:off x="755576" y="2354316"/>
              <a:ext cx="1565543" cy="798390"/>
              <a:chOff x="755576" y="2354316"/>
              <a:chExt cx="1565543" cy="798390"/>
            </a:xfrm>
          </p:grpSpPr>
          <p:sp>
            <p:nvSpPr>
              <p:cNvPr id="45" name="AutoShape 15">
                <a:extLst>
                  <a:ext uri="{FF2B5EF4-FFF2-40B4-BE49-F238E27FC236}">
                    <a16:creationId xmlns:a16="http://schemas.microsoft.com/office/drawing/2014/main" id="{8C8297BB-F49C-402F-AAA0-99938C08E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576" y="2354316"/>
                <a:ext cx="1565543" cy="798390"/>
              </a:xfrm>
              <a:prstGeom prst="homePlate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WordArt 20">
                <a:extLst>
                  <a:ext uri="{FF2B5EF4-FFF2-40B4-BE49-F238E27FC236}">
                    <a16:creationId xmlns:a16="http://schemas.microsoft.com/office/drawing/2014/main" id="{1D8A6523-76CA-4A95-8220-828B561189AB}"/>
                  </a:ext>
                </a:extLst>
              </p:cNvPr>
              <p:cNvSpPr>
                <a:spLocks noChangeArrowheads="1" noChangeShapeType="1"/>
              </p:cNvSpPr>
              <p:nvPr/>
            </p:nvSpPr>
            <p:spPr bwMode="auto">
              <a:xfrm>
                <a:off x="1043608" y="2591511"/>
                <a:ext cx="864000" cy="3240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/>
              <a:lstStyle/>
              <a:p>
                <a:pPr algn="ctr">
                  <a:defRPr/>
                </a:pPr>
                <a:r>
                  <a:rPr lang="zh-TW" altLang="en-US" b="1" kern="0" dirty="0">
                    <a:ln w="9525" cmpd="sng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頁面構思</a:t>
                </a:r>
                <a:endParaRPr lang="zh-CN" altLang="en-US" b="1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淘宝店chenying0907出品 3">
              <a:extLst>
                <a:ext uri="{FF2B5EF4-FFF2-40B4-BE49-F238E27FC236}">
                  <a16:creationId xmlns:a16="http://schemas.microsoft.com/office/drawing/2014/main" id="{55467447-16F5-4F70-BAD9-757E5EA85F5F}"/>
                </a:ext>
              </a:extLst>
            </p:cNvPr>
            <p:cNvGrpSpPr/>
            <p:nvPr/>
          </p:nvGrpSpPr>
          <p:grpSpPr>
            <a:xfrm>
              <a:off x="2110492" y="2354316"/>
              <a:ext cx="1565543" cy="798390"/>
              <a:chOff x="2147342" y="2354316"/>
              <a:chExt cx="1565543" cy="798390"/>
            </a:xfrm>
          </p:grpSpPr>
          <p:sp>
            <p:nvSpPr>
              <p:cNvPr id="43" name="AutoShape 16">
                <a:extLst>
                  <a:ext uri="{FF2B5EF4-FFF2-40B4-BE49-F238E27FC236}">
                    <a16:creationId xmlns:a16="http://schemas.microsoft.com/office/drawing/2014/main" id="{0807FD43-336B-4CDE-AC60-672D89BFB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342" y="2354316"/>
                <a:ext cx="1565543" cy="798390"/>
              </a:xfrm>
              <a:prstGeom prst="chevron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WordArt 21">
                <a:extLst>
                  <a:ext uri="{FF2B5EF4-FFF2-40B4-BE49-F238E27FC236}">
                    <a16:creationId xmlns:a16="http://schemas.microsoft.com/office/drawing/2014/main" id="{80B501AE-88AB-47AF-AA25-C8943D4B1174}"/>
                  </a:ext>
                </a:extLst>
              </p:cNvPr>
              <p:cNvSpPr>
                <a:spLocks noChangeArrowheads="1" noChangeShapeType="1"/>
              </p:cNvSpPr>
              <p:nvPr/>
            </p:nvSpPr>
            <p:spPr bwMode="auto">
              <a:xfrm>
                <a:off x="2648610" y="2591511"/>
                <a:ext cx="864000" cy="3240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/>
              <a:lstStyle/>
              <a:p>
                <a:pPr algn="ctr" defTabSz="685800"/>
                <a:r>
                  <a:rPr lang="zh-TW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網頁骨架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淘宝店chenying0907出品 20">
              <a:extLst>
                <a:ext uri="{FF2B5EF4-FFF2-40B4-BE49-F238E27FC236}">
                  <a16:creationId xmlns:a16="http://schemas.microsoft.com/office/drawing/2014/main" id="{010504D2-4673-4B38-B3D6-A86789521397}"/>
                </a:ext>
              </a:extLst>
            </p:cNvPr>
            <p:cNvGrpSpPr/>
            <p:nvPr/>
          </p:nvGrpSpPr>
          <p:grpSpPr>
            <a:xfrm>
              <a:off x="3465408" y="2354316"/>
              <a:ext cx="1565543" cy="798390"/>
              <a:chOff x="3501870" y="2354316"/>
              <a:chExt cx="1565543" cy="798390"/>
            </a:xfrm>
          </p:grpSpPr>
          <p:sp>
            <p:nvSpPr>
              <p:cNvPr id="41" name="AutoShape 17">
                <a:extLst>
                  <a:ext uri="{FF2B5EF4-FFF2-40B4-BE49-F238E27FC236}">
                    <a16:creationId xmlns:a16="http://schemas.microsoft.com/office/drawing/2014/main" id="{DAF75680-A7B7-4678-8224-11CA309E7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870" y="2354316"/>
                <a:ext cx="1565543" cy="798390"/>
              </a:xfrm>
              <a:prstGeom prst="chevron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WordArt 22">
                <a:extLst>
                  <a:ext uri="{FF2B5EF4-FFF2-40B4-BE49-F238E27FC236}">
                    <a16:creationId xmlns:a16="http://schemas.microsoft.com/office/drawing/2014/main" id="{7830667F-CF35-474B-844C-B474B3AF104E}"/>
                  </a:ext>
                </a:extLst>
              </p:cNvPr>
              <p:cNvSpPr>
                <a:spLocks noChangeArrowheads="1" noChangeShapeType="1"/>
              </p:cNvSpPr>
              <p:nvPr/>
            </p:nvSpPr>
            <p:spPr bwMode="auto">
              <a:xfrm>
                <a:off x="4016296" y="2591511"/>
                <a:ext cx="864000" cy="324000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/>
              <a:lstStyle/>
              <a:p>
                <a:pPr algn="ctr">
                  <a:defRPr/>
                </a:pPr>
                <a:r>
                  <a:rPr lang="zh-TW" altLang="en-US" b="1" kern="0" dirty="0">
                    <a:ln w="9525" cmpd="sng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個別內容</a:t>
                </a:r>
                <a:endParaRPr lang="zh-CN" altLang="en-US" b="1" kern="0" dirty="0">
                  <a:ln w="9525" cmpd="sng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淘宝店chenying0907出品 21">
              <a:extLst>
                <a:ext uri="{FF2B5EF4-FFF2-40B4-BE49-F238E27FC236}">
                  <a16:creationId xmlns:a16="http://schemas.microsoft.com/office/drawing/2014/main" id="{5D09FBB5-1F10-4E25-A0AC-F1EDF20D8C47}"/>
                </a:ext>
              </a:extLst>
            </p:cNvPr>
            <p:cNvGrpSpPr/>
            <p:nvPr/>
          </p:nvGrpSpPr>
          <p:grpSpPr>
            <a:xfrm>
              <a:off x="4820324" y="2354316"/>
              <a:ext cx="1565543" cy="798390"/>
              <a:chOff x="4837779" y="2354316"/>
              <a:chExt cx="1565543" cy="798390"/>
            </a:xfrm>
          </p:grpSpPr>
          <p:sp>
            <p:nvSpPr>
              <p:cNvPr id="39" name="AutoShape 18">
                <a:extLst>
                  <a:ext uri="{FF2B5EF4-FFF2-40B4-BE49-F238E27FC236}">
                    <a16:creationId xmlns:a16="http://schemas.microsoft.com/office/drawing/2014/main" id="{186E7820-2B8D-45D5-816A-199EE11EA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779" y="2354316"/>
                <a:ext cx="1565543" cy="798390"/>
              </a:xfrm>
              <a:prstGeom prst="chevron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WordArt 23">
                <a:extLst>
                  <a:ext uri="{FF2B5EF4-FFF2-40B4-BE49-F238E27FC236}">
                    <a16:creationId xmlns:a16="http://schemas.microsoft.com/office/drawing/2014/main" id="{A25A552F-20E4-4A0A-A84F-4FE23B094C51}"/>
                  </a:ext>
                </a:extLst>
              </p:cNvPr>
              <p:cNvSpPr>
                <a:spLocks noChangeArrowheads="1" noChangeShapeType="1"/>
              </p:cNvSpPr>
              <p:nvPr/>
            </p:nvSpPr>
            <p:spPr bwMode="auto">
              <a:xfrm>
                <a:off x="5333227" y="2591511"/>
                <a:ext cx="864000" cy="3240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/>
              <a:lstStyle/>
              <a:p>
                <a:pPr algn="ctr" defTabSz="685800"/>
                <a:r>
                  <a:rPr lang="zh-TW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整體修改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淘宝店chenying0907出品 22">
              <a:extLst>
                <a:ext uri="{FF2B5EF4-FFF2-40B4-BE49-F238E27FC236}">
                  <a16:creationId xmlns:a16="http://schemas.microsoft.com/office/drawing/2014/main" id="{8640DCA7-BBE2-4E10-B8C0-9EA4BF2F54D2}"/>
                </a:ext>
              </a:extLst>
            </p:cNvPr>
            <p:cNvGrpSpPr/>
            <p:nvPr/>
          </p:nvGrpSpPr>
          <p:grpSpPr>
            <a:xfrm>
              <a:off x="6175239" y="2354316"/>
              <a:ext cx="1565543" cy="798390"/>
              <a:chOff x="6175239" y="2354316"/>
              <a:chExt cx="1565543" cy="798390"/>
            </a:xfrm>
          </p:grpSpPr>
          <p:sp>
            <p:nvSpPr>
              <p:cNvPr id="37" name="AutoShape 19">
                <a:extLst>
                  <a:ext uri="{FF2B5EF4-FFF2-40B4-BE49-F238E27FC236}">
                    <a16:creationId xmlns:a16="http://schemas.microsoft.com/office/drawing/2014/main" id="{91E3B80F-A8D8-4576-BC0B-A80E59FA3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239" y="2354316"/>
                <a:ext cx="1565543" cy="798390"/>
              </a:xfrm>
              <a:prstGeom prst="chevron">
                <a:avLst>
                  <a:gd name="adj" fmla="val 3367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WordArt 23">
                <a:extLst>
                  <a:ext uri="{FF2B5EF4-FFF2-40B4-BE49-F238E27FC236}">
                    <a16:creationId xmlns:a16="http://schemas.microsoft.com/office/drawing/2014/main" id="{B7DB03E6-FB25-4749-84BD-23E4C3604AD3}"/>
                  </a:ext>
                </a:extLst>
              </p:cNvPr>
              <p:cNvSpPr>
                <a:spLocks noChangeArrowheads="1" noChangeShapeType="1"/>
              </p:cNvSpPr>
              <p:nvPr/>
            </p:nvSpPr>
            <p:spPr bwMode="auto">
              <a:xfrm>
                <a:off x="6579343" y="2591511"/>
                <a:ext cx="864000" cy="32400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fromWordArt="1"/>
              <a:lstStyle/>
              <a:p>
                <a:pPr algn="ctr" defTabSz="685800"/>
                <a:r>
                  <a:rPr lang="en-US" altLang="zh-TW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TW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製作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31323370-E284-4AD8-82C3-963CC6E8B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220090" y="3540246"/>
              <a:ext cx="1628775" cy="3369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11/1</a:t>
              </a:r>
              <a:endParaRPr lang="en-US" altLang="zh-CN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D6658FFE-F7BB-4643-89C0-0CDD7A2930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524061" y="3557647"/>
              <a:ext cx="1628775" cy="3256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10/28</a:t>
              </a:r>
              <a:endParaRPr lang="en-US" altLang="zh-CN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7A15CC92-E2E2-4327-86D3-73370A151C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97137" y="1604410"/>
              <a:ext cx="6190" cy="669723"/>
            </a:xfrm>
            <a:prstGeom prst="line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round/>
              <a:headEnd type="diamond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 ker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91B0A479-842E-47AC-9057-16F734FFE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598972" y="1580771"/>
              <a:ext cx="1628775" cy="3369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11/1</a:t>
              </a:r>
              <a:endParaRPr lang="en-US" altLang="zh-CN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" name="Line 7">
              <a:extLst>
                <a:ext uri="{FF2B5EF4-FFF2-40B4-BE49-F238E27FC236}">
                  <a16:creationId xmlns:a16="http://schemas.microsoft.com/office/drawing/2014/main" id="{64A2C2D3-FFEB-84E1-073E-A361036985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19266" y="1604410"/>
              <a:ext cx="6190" cy="669723"/>
            </a:xfrm>
            <a:prstGeom prst="line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round/>
              <a:headEnd type="diamond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 ker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Line 7">
              <a:extLst>
                <a:ext uri="{FF2B5EF4-FFF2-40B4-BE49-F238E27FC236}">
                  <a16:creationId xmlns:a16="http://schemas.microsoft.com/office/drawing/2014/main" id="{2BA4C6D2-E7C8-15FD-9085-D9A20575C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5687" y="1604410"/>
              <a:ext cx="6190" cy="669723"/>
            </a:xfrm>
            <a:prstGeom prst="line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round/>
              <a:headEnd type="diamond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 ker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Line 7">
              <a:extLst>
                <a:ext uri="{FF2B5EF4-FFF2-40B4-BE49-F238E27FC236}">
                  <a16:creationId xmlns:a16="http://schemas.microsoft.com/office/drawing/2014/main" id="{0AE17961-12E1-E02C-4564-C323246352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08664" y="3232887"/>
              <a:ext cx="2" cy="669724"/>
            </a:xfrm>
            <a:prstGeom prst="line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round/>
              <a:headEnd type="diamond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 ker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11B581DB-92EE-0EFC-4010-7DA9CE07A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38183" y="3232888"/>
              <a:ext cx="6190" cy="669723"/>
            </a:xfrm>
            <a:prstGeom prst="line">
              <a:avLst/>
            </a:prstGeom>
            <a:noFill/>
            <a:ln w="12700" cmpd="sng">
              <a:solidFill>
                <a:schemeClr val="bg1">
                  <a:lumMod val="50000"/>
                </a:schemeClr>
              </a:solidFill>
              <a:round/>
              <a:headEnd type="diamond" w="med" len="med"/>
              <a:tailEnd type="diamond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 ker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9BB6DBE3-16BF-1F6E-6B68-415952A45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215541" y="1447486"/>
              <a:ext cx="1628775" cy="3256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10/27</a:t>
              </a:r>
              <a:endParaRPr lang="en-US" altLang="zh-CN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4457C154-0106-4081-2488-FB1B31F9F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979834" y="1447486"/>
              <a:ext cx="1628775" cy="826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10/29</a:t>
              </a:r>
              <a:b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</a:br>
              <a:r>
                <a:rPr lang="zh-TW" altLang="en-US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  </a:t>
              </a: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|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000" b="1" kern="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10/31</a:t>
              </a:r>
              <a:endParaRPr lang="en-US" altLang="zh-CN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62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5A752-4F7F-DBC9-603C-54C204A2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432DF1-ED7E-DAD2-5E3D-2A037F2EC988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55391B-2785-FA6A-2355-49E7DF0D50BE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B22CC83-9630-8B5F-1187-3330316855E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0B46EB-71BF-4E04-E023-323069596DE6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7CCDBB-2FA4-7628-533A-1F912A04C68B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91A8B2-8E05-773E-59A8-4B979283EB67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4FD6A30-F99A-302E-006D-864C03D1A19B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AF4F29-7799-AB39-E385-3D2C146F776D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E9AA3F4D-0F56-7771-4367-2B8798327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318105"/>
            <a:ext cx="615553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使用的方法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 descr="一張含有 螢幕擷取畫面, 圖形, 標誌, 符號 的圖片&#10;&#10;自動產生的描述">
            <a:extLst>
              <a:ext uri="{FF2B5EF4-FFF2-40B4-BE49-F238E27FC236}">
                <a16:creationId xmlns:a16="http://schemas.microsoft.com/office/drawing/2014/main" id="{F423F12D-1E04-E2AA-096B-F2ADE333C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67" b="50000"/>
          <a:stretch/>
        </p:blipFill>
        <p:spPr>
          <a:xfrm>
            <a:off x="2111449" y="1818627"/>
            <a:ext cx="3417478" cy="3271371"/>
          </a:xfrm>
          <a:prstGeom prst="rect">
            <a:avLst/>
          </a:prstGeom>
        </p:spPr>
      </p:pic>
      <p:pic>
        <p:nvPicPr>
          <p:cNvPr id="4" name="圖片 3" descr="一張含有 螢幕擷取畫面, 圖形, 標誌, 符號 的圖片&#10;&#10;自動產生的描述">
            <a:extLst>
              <a:ext uri="{FF2B5EF4-FFF2-40B4-BE49-F238E27FC236}">
                <a16:creationId xmlns:a16="http://schemas.microsoft.com/office/drawing/2014/main" id="{4D76AA8F-4F68-8837-1447-B86624D7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120526" y="1675422"/>
            <a:ext cx="6542743" cy="3271371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E5F4FDF9-6791-3849-7A55-69DC4791E30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06055" y="1781752"/>
            <a:ext cx="245382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3200" b="1" kern="0" dirty="0">
                <a:latin typeface="Arial Black" panose="020B0A04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Bootstrap</a:t>
            </a:r>
            <a:endParaRPr lang="en-US" altLang="zh-CN" sz="3200" b="1" kern="0" dirty="0">
              <a:latin typeface="Arial Black" panose="020B0A04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69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FD04B19-BC3C-4B7C-8F52-D679B851101F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F9018A-0B53-42A0-B154-0250979FB8E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016FC0-98C3-4D70-BD1E-8A01B99470EA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55CCD77-56B0-40FD-8124-4FB936635EAB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9A0EA-E0DC-4111-9A59-3B06232B0C7A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A326D0-4E7B-483D-B01C-68BA635B3B15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5D3EA8-012A-4678-8777-02E2995D8F84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73268B-BDD0-41FE-8189-F8F7AAC0DD1C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D5E2AC93-4FA4-42B6-A6F3-D23A4115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2536114"/>
            <a:ext cx="615553" cy="18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頁面構思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BED608-F762-49D0-B3B6-72159E43814F}"/>
              </a:ext>
            </a:extLst>
          </p:cNvPr>
          <p:cNvGrpSpPr/>
          <p:nvPr/>
        </p:nvGrpSpPr>
        <p:grpSpPr>
          <a:xfrm>
            <a:off x="1811988" y="1615206"/>
            <a:ext cx="3635500" cy="3830862"/>
            <a:chOff x="1716088" y="1374775"/>
            <a:chExt cx="4608512" cy="4856163"/>
          </a:xfrm>
          <a:blipFill>
            <a:blip r:embed="rId3"/>
            <a:stretch>
              <a:fillRect/>
            </a:stretch>
          </a:blipFill>
        </p:grpSpPr>
        <p:sp>
          <p:nvSpPr>
            <p:cNvPr id="20" name="任意多边形 47">
              <a:extLst>
                <a:ext uri="{FF2B5EF4-FFF2-40B4-BE49-F238E27FC236}">
                  <a16:creationId xmlns:a16="http://schemas.microsoft.com/office/drawing/2014/main" id="{25635C3E-6DD4-4310-916C-A0D6FA9263AA}"/>
                </a:ext>
              </a:extLst>
            </p:cNvPr>
            <p:cNvSpPr>
              <a:spLocks/>
            </p:cNvSpPr>
            <p:nvPr/>
          </p:nvSpPr>
          <p:spPr bwMode="auto">
            <a:xfrm rot="21480000" flipH="1">
              <a:off x="3038475" y="2651125"/>
              <a:ext cx="1901825" cy="1133475"/>
            </a:xfrm>
            <a:custGeom>
              <a:avLst/>
              <a:gdLst>
                <a:gd name="T0" fmla="*/ 0 w 2262142"/>
                <a:gd name="T1" fmla="*/ 0 h 1396256"/>
                <a:gd name="T2" fmla="*/ 37353 w 2262142"/>
                <a:gd name="T3" fmla="*/ 606390 h 1396256"/>
                <a:gd name="T4" fmla="*/ 1130115 w 2262142"/>
                <a:gd name="T5" fmla="*/ 606390 h 1396256"/>
                <a:gd name="T6" fmla="*/ 0 60000 65536"/>
                <a:gd name="T7" fmla="*/ 0 60000 65536"/>
                <a:gd name="T8" fmla="*/ 0 60000 65536"/>
                <a:gd name="T9" fmla="*/ 0 w 2262142"/>
                <a:gd name="T10" fmla="*/ 0 h 1396256"/>
                <a:gd name="T11" fmla="*/ 2262142 w 2262142"/>
                <a:gd name="T12" fmla="*/ 1396256 h 1396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2142" h="1396256">
                  <a:moveTo>
                    <a:pt x="0" y="0"/>
                  </a:moveTo>
                  <a:lnTo>
                    <a:pt x="74770" y="1396256"/>
                  </a:lnTo>
                  <a:lnTo>
                    <a:pt x="2262142" y="13962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1" name="任意多边形 51">
              <a:extLst>
                <a:ext uri="{FF2B5EF4-FFF2-40B4-BE49-F238E27FC236}">
                  <a16:creationId xmlns:a16="http://schemas.microsoft.com/office/drawing/2014/main" id="{B21F45B3-5473-41BA-8CCF-EC52B6A4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2625725"/>
              <a:ext cx="1428750" cy="1133475"/>
            </a:xfrm>
            <a:custGeom>
              <a:avLst/>
              <a:gdLst>
                <a:gd name="T0" fmla="*/ 0 w 1699399"/>
                <a:gd name="T1" fmla="*/ 0 h 1344593"/>
                <a:gd name="T2" fmla="*/ 737094 w 1699399"/>
                <a:gd name="T3" fmla="*/ 0 h 1344593"/>
                <a:gd name="T4" fmla="*/ 849061 w 1699399"/>
                <a:gd name="T5" fmla="*/ 113170 h 1344593"/>
                <a:gd name="T6" fmla="*/ 849061 w 1699399"/>
                <a:gd name="T7" fmla="*/ 565838 h 1344593"/>
                <a:gd name="T8" fmla="*/ 737094 w 1699399"/>
                <a:gd name="T9" fmla="*/ 679009 h 1344593"/>
                <a:gd name="T10" fmla="*/ 0 w 1699399"/>
                <a:gd name="T11" fmla="*/ 679009 h 13445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9399"/>
                <a:gd name="T19" fmla="*/ 0 h 1344593"/>
                <a:gd name="T20" fmla="*/ 1699399 w 1699399"/>
                <a:gd name="T21" fmla="*/ 1344593 h 13445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2" name="任意多边形 63">
              <a:extLst>
                <a:ext uri="{FF2B5EF4-FFF2-40B4-BE49-F238E27FC236}">
                  <a16:creationId xmlns:a16="http://schemas.microsoft.com/office/drawing/2014/main" id="{0B2C11E3-4B57-4DA9-87B1-02A264902A9C}"/>
                </a:ext>
              </a:extLst>
            </p:cNvPr>
            <p:cNvSpPr>
              <a:spLocks/>
            </p:cNvSpPr>
            <p:nvPr/>
          </p:nvSpPr>
          <p:spPr bwMode="auto">
            <a:xfrm rot="120000" flipH="1" flipV="1">
              <a:off x="3038475" y="3841750"/>
              <a:ext cx="1901825" cy="1128713"/>
            </a:xfrm>
            <a:custGeom>
              <a:avLst/>
              <a:gdLst>
                <a:gd name="T0" fmla="*/ 1901417 w 1901961"/>
                <a:gd name="T1" fmla="*/ 1129274 h 1128526"/>
                <a:gd name="T2" fmla="*/ 62559 w 1901961"/>
                <a:gd name="T3" fmla="*/ 1129274 h 1128526"/>
                <a:gd name="T4" fmla="*/ 0 w 1901961"/>
                <a:gd name="T5" fmla="*/ 290 h 1128526"/>
                <a:gd name="T6" fmla="*/ 8285 w 1901961"/>
                <a:gd name="T7" fmla="*/ 0 h 11285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01961"/>
                <a:gd name="T13" fmla="*/ 0 h 1128526"/>
                <a:gd name="T14" fmla="*/ 1901961 w 1901961"/>
                <a:gd name="T15" fmla="*/ 1128526 h 11285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01961" h="1128526">
                  <a:moveTo>
                    <a:pt x="1901961" y="1128526"/>
                  </a:moveTo>
                  <a:lnTo>
                    <a:pt x="62575" y="1128526"/>
                  </a:lnTo>
                  <a:lnTo>
                    <a:pt x="0" y="290"/>
                  </a:lnTo>
                  <a:lnTo>
                    <a:pt x="8289" y="0"/>
                  </a:lnTo>
                  <a:lnTo>
                    <a:pt x="1901961" y="11285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3" name="任意多边形 53">
              <a:extLst>
                <a:ext uri="{FF2B5EF4-FFF2-40B4-BE49-F238E27FC236}">
                  <a16:creationId xmlns:a16="http://schemas.microsoft.com/office/drawing/2014/main" id="{FE4BB994-C45D-4568-8370-9D9E1B2899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78388" y="3867150"/>
              <a:ext cx="1428750" cy="1120775"/>
            </a:xfrm>
            <a:custGeom>
              <a:avLst/>
              <a:gdLst>
                <a:gd name="T0" fmla="*/ 0 w 1699399"/>
                <a:gd name="T1" fmla="*/ 0 h 1344593"/>
                <a:gd name="T2" fmla="*/ 737094 w 1699399"/>
                <a:gd name="T3" fmla="*/ 0 h 1344593"/>
                <a:gd name="T4" fmla="*/ 849061 w 1699399"/>
                <a:gd name="T5" fmla="*/ 108183 h 1344593"/>
                <a:gd name="T6" fmla="*/ 849061 w 1699399"/>
                <a:gd name="T7" fmla="*/ 540901 h 1344593"/>
                <a:gd name="T8" fmla="*/ 737094 w 1699399"/>
                <a:gd name="T9" fmla="*/ 649084 h 1344593"/>
                <a:gd name="T10" fmla="*/ 0 w 1699399"/>
                <a:gd name="T11" fmla="*/ 649084 h 13445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9399"/>
                <a:gd name="T19" fmla="*/ 0 h 1344593"/>
                <a:gd name="T20" fmla="*/ 1699399 w 1699399"/>
                <a:gd name="T21" fmla="*/ 1344593 h 13445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4" name="任意多边形 55">
              <a:extLst>
                <a:ext uri="{FF2B5EF4-FFF2-40B4-BE49-F238E27FC236}">
                  <a16:creationId xmlns:a16="http://schemas.microsoft.com/office/drawing/2014/main" id="{1F59790A-4969-434B-9E0D-12A3DF383906}"/>
                </a:ext>
              </a:extLst>
            </p:cNvPr>
            <p:cNvSpPr>
              <a:spLocks/>
            </p:cNvSpPr>
            <p:nvPr/>
          </p:nvSpPr>
          <p:spPr bwMode="auto">
            <a:xfrm rot="13105210" flipV="1">
              <a:off x="2508250" y="4537075"/>
              <a:ext cx="3000375" cy="879475"/>
            </a:xfrm>
            <a:custGeom>
              <a:avLst/>
              <a:gdLst>
                <a:gd name="T0" fmla="*/ 0 w 3567861"/>
                <a:gd name="T1" fmla="*/ 523019 h 1045825"/>
                <a:gd name="T2" fmla="*/ 414851 w 3567861"/>
                <a:gd name="T3" fmla="*/ 0 h 1045825"/>
                <a:gd name="T4" fmla="*/ 1784343 w 3567861"/>
                <a:gd name="T5" fmla="*/ 58341 h 1045825"/>
                <a:gd name="T6" fmla="*/ 0 w 3567861"/>
                <a:gd name="T7" fmla="*/ 523019 h 10458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7861"/>
                <a:gd name="T13" fmla="*/ 0 h 1045825"/>
                <a:gd name="T14" fmla="*/ 3567861 w 3567861"/>
                <a:gd name="T15" fmla="*/ 1045825 h 10458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7861" h="1045825">
                  <a:moveTo>
                    <a:pt x="0" y="1045825"/>
                  </a:moveTo>
                  <a:lnTo>
                    <a:pt x="829510" y="0"/>
                  </a:lnTo>
                  <a:lnTo>
                    <a:pt x="3567861" y="116658"/>
                  </a:lnTo>
                  <a:cubicBezTo>
                    <a:pt x="2354936" y="465266"/>
                    <a:pt x="1212925" y="697217"/>
                    <a:pt x="0" y="10458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5" name="任意多边形 56">
              <a:extLst>
                <a:ext uri="{FF2B5EF4-FFF2-40B4-BE49-F238E27FC236}">
                  <a16:creationId xmlns:a16="http://schemas.microsoft.com/office/drawing/2014/main" id="{A0A4627B-F2EB-4DA3-9630-D18882F35AC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78388" y="5114925"/>
              <a:ext cx="1428750" cy="1116013"/>
            </a:xfrm>
            <a:custGeom>
              <a:avLst/>
              <a:gdLst>
                <a:gd name="T0" fmla="*/ 0 w 1699399"/>
                <a:gd name="T1" fmla="*/ 0 h 1344593"/>
                <a:gd name="T2" fmla="*/ 737094 w 1699399"/>
                <a:gd name="T3" fmla="*/ 0 h 1344593"/>
                <a:gd name="T4" fmla="*/ 849061 w 1699399"/>
                <a:gd name="T5" fmla="*/ 106356 h 1344593"/>
                <a:gd name="T6" fmla="*/ 849061 w 1699399"/>
                <a:gd name="T7" fmla="*/ 531766 h 1344593"/>
                <a:gd name="T8" fmla="*/ 737094 w 1699399"/>
                <a:gd name="T9" fmla="*/ 638123 h 1344593"/>
                <a:gd name="T10" fmla="*/ 0 w 1699399"/>
                <a:gd name="T11" fmla="*/ 638123 h 13445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9399"/>
                <a:gd name="T19" fmla="*/ 0 h 1344593"/>
                <a:gd name="T20" fmla="*/ 1699399 w 1699399"/>
                <a:gd name="T21" fmla="*/ 1344593 h 13445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6" name="任意多边形 58">
              <a:extLst>
                <a:ext uri="{FF2B5EF4-FFF2-40B4-BE49-F238E27FC236}">
                  <a16:creationId xmlns:a16="http://schemas.microsoft.com/office/drawing/2014/main" id="{EE02EC58-18ED-4A02-97E5-7D32380A7361}"/>
                </a:ext>
              </a:extLst>
            </p:cNvPr>
            <p:cNvSpPr>
              <a:spLocks/>
            </p:cNvSpPr>
            <p:nvPr/>
          </p:nvSpPr>
          <p:spPr bwMode="auto">
            <a:xfrm rot="8494790">
              <a:off x="2508250" y="2197100"/>
              <a:ext cx="3000375" cy="879475"/>
            </a:xfrm>
            <a:custGeom>
              <a:avLst/>
              <a:gdLst>
                <a:gd name="T0" fmla="*/ 0 w 3567861"/>
                <a:gd name="T1" fmla="*/ 523019 h 1045825"/>
                <a:gd name="T2" fmla="*/ 414851 w 3567861"/>
                <a:gd name="T3" fmla="*/ 0 h 1045825"/>
                <a:gd name="T4" fmla="*/ 1784343 w 3567861"/>
                <a:gd name="T5" fmla="*/ 58341 h 1045825"/>
                <a:gd name="T6" fmla="*/ 0 w 3567861"/>
                <a:gd name="T7" fmla="*/ 523019 h 10458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7861"/>
                <a:gd name="T13" fmla="*/ 0 h 1045825"/>
                <a:gd name="T14" fmla="*/ 3567861 w 3567861"/>
                <a:gd name="T15" fmla="*/ 1045825 h 10458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7861" h="1045825">
                  <a:moveTo>
                    <a:pt x="0" y="1045825"/>
                  </a:moveTo>
                  <a:lnTo>
                    <a:pt x="829510" y="0"/>
                  </a:lnTo>
                  <a:lnTo>
                    <a:pt x="3567861" y="116658"/>
                  </a:lnTo>
                  <a:cubicBezTo>
                    <a:pt x="2354936" y="465266"/>
                    <a:pt x="1212925" y="697217"/>
                    <a:pt x="0" y="10458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/>
            </a:p>
          </p:txBody>
        </p:sp>
        <p:sp>
          <p:nvSpPr>
            <p:cNvPr id="27" name="任意多边形 59">
              <a:extLst>
                <a:ext uri="{FF2B5EF4-FFF2-40B4-BE49-F238E27FC236}">
                  <a16:creationId xmlns:a16="http://schemas.microsoft.com/office/drawing/2014/main" id="{ED1E0269-7171-42FB-BF81-5D5A50211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1374775"/>
              <a:ext cx="1428750" cy="1117600"/>
            </a:xfrm>
            <a:custGeom>
              <a:avLst/>
              <a:gdLst>
                <a:gd name="T0" fmla="*/ 0 w 1699399"/>
                <a:gd name="T1" fmla="*/ 0 h 1344593"/>
                <a:gd name="T2" fmla="*/ 737094 w 1699399"/>
                <a:gd name="T3" fmla="*/ 0 h 1344593"/>
                <a:gd name="T4" fmla="*/ 849061 w 1699399"/>
                <a:gd name="T5" fmla="*/ 106962 h 1344593"/>
                <a:gd name="T6" fmla="*/ 849061 w 1699399"/>
                <a:gd name="T7" fmla="*/ 534798 h 1344593"/>
                <a:gd name="T8" fmla="*/ 737094 w 1699399"/>
                <a:gd name="T9" fmla="*/ 641761 h 1344593"/>
                <a:gd name="T10" fmla="*/ 0 w 1699399"/>
                <a:gd name="T11" fmla="*/ 641761 h 13445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9399"/>
                <a:gd name="T19" fmla="*/ 0 h 1344593"/>
                <a:gd name="T20" fmla="*/ 1699399 w 1699399"/>
                <a:gd name="T21" fmla="*/ 1344593 h 13445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9399" h="1344593">
                  <a:moveTo>
                    <a:pt x="0" y="0"/>
                  </a:moveTo>
                  <a:lnTo>
                    <a:pt x="1475296" y="0"/>
                  </a:lnTo>
                  <a:cubicBezTo>
                    <a:pt x="1599065" y="0"/>
                    <a:pt x="1699399" y="100334"/>
                    <a:pt x="1699399" y="224103"/>
                  </a:cubicBezTo>
                  <a:lnTo>
                    <a:pt x="1699399" y="1120490"/>
                  </a:lnTo>
                  <a:cubicBezTo>
                    <a:pt x="1699399" y="1244259"/>
                    <a:pt x="1599065" y="1344593"/>
                    <a:pt x="1475296" y="1344593"/>
                  </a:cubicBezTo>
                  <a:lnTo>
                    <a:pt x="0" y="13445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80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BB3E7E3-ADD0-4408-A278-8388813D28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6088" y="3241675"/>
              <a:ext cx="1368425" cy="1374775"/>
              <a:chOff x="0" y="0"/>
              <a:chExt cx="1375837" cy="1380067"/>
            </a:xfrm>
            <a:grpFill/>
          </p:grpSpPr>
          <p:grpSp>
            <p:nvGrpSpPr>
              <p:cNvPr id="35" name="组合 25">
                <a:extLst>
                  <a:ext uri="{FF2B5EF4-FFF2-40B4-BE49-F238E27FC236}">
                    <a16:creationId xmlns:a16="http://schemas.microsoft.com/office/drawing/2014/main" id="{1BB1E489-DEA9-4A3F-AB83-81B01681AB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375837" cy="1380067"/>
                <a:chOff x="0" y="0"/>
                <a:chExt cx="1375837" cy="1380067"/>
              </a:xfrm>
              <a:grpFill/>
            </p:grpSpPr>
            <p:sp>
              <p:nvSpPr>
                <p:cNvPr id="37" name="矩形 11">
                  <a:extLst>
                    <a:ext uri="{FF2B5EF4-FFF2-40B4-BE49-F238E27FC236}">
                      <a16:creationId xmlns:a16="http://schemas.microsoft.com/office/drawing/2014/main" id="{BE0DAF61-A413-48D5-8DFB-23DE953329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54000"/>
                  <a:ext cx="795866" cy="62653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charset="0"/>
                    <a:buNone/>
                  </a:pPr>
                  <a:endParaRPr lang="zh-CN" altLang="en-US" sz="2800">
                    <a:solidFill>
                      <a:srgbClr val="FFFFFF"/>
                    </a:solidFill>
                    <a:latin typeface="宋体" charset="-122"/>
                    <a:sym typeface="宋体" charset="-122"/>
                  </a:endParaRPr>
                </a:p>
              </p:txBody>
            </p:sp>
            <p:sp>
              <p:nvSpPr>
                <p:cNvPr id="38" name="矩形 12">
                  <a:extLst>
                    <a:ext uri="{FF2B5EF4-FFF2-40B4-BE49-F238E27FC236}">
                      <a16:creationId xmlns:a16="http://schemas.microsoft.com/office/drawing/2014/main" id="{F8BB2C10-5086-48D2-B7F0-D168401E1A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59857" cy="2540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charset="0"/>
                    <a:buNone/>
                  </a:pPr>
                  <a:endParaRPr lang="zh-CN" altLang="en-US" sz="2800">
                    <a:solidFill>
                      <a:srgbClr val="FFFFFF"/>
                    </a:solidFill>
                    <a:latin typeface="宋体" charset="-122"/>
                    <a:sym typeface="宋体" charset="-122"/>
                  </a:endParaRPr>
                </a:p>
              </p:txBody>
            </p:sp>
            <p:sp>
              <p:nvSpPr>
                <p:cNvPr id="39" name="矩形 13">
                  <a:extLst>
                    <a:ext uri="{FF2B5EF4-FFF2-40B4-BE49-F238E27FC236}">
                      <a16:creationId xmlns:a16="http://schemas.microsoft.com/office/drawing/2014/main" id="{88C1B497-57D4-4779-A19D-3AD779C4F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733" y="287867"/>
                  <a:ext cx="295406" cy="5672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charset="0"/>
                    <a:buNone/>
                  </a:pPr>
                  <a:endParaRPr lang="zh-CN" altLang="en-US" sz="2800">
                    <a:solidFill>
                      <a:srgbClr val="FFFFFF"/>
                    </a:solidFill>
                    <a:latin typeface="宋体" charset="-122"/>
                    <a:sym typeface="宋体" charset="-122"/>
                  </a:endParaRPr>
                </a:p>
              </p:txBody>
            </p:sp>
            <p:sp>
              <p:nvSpPr>
                <p:cNvPr id="40" name="任意多边形 18">
                  <a:extLst>
                    <a:ext uri="{FF2B5EF4-FFF2-40B4-BE49-F238E27FC236}">
                      <a16:creationId xmlns:a16="http://schemas.microsoft.com/office/drawing/2014/main" id="{DADBD5B1-4FFD-4548-880D-C54C49CD9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6761" y="143317"/>
                  <a:ext cx="219076" cy="839485"/>
                </a:xfrm>
                <a:custGeom>
                  <a:avLst/>
                  <a:gdLst>
                    <a:gd name="T0" fmla="*/ 229783 w 215619"/>
                    <a:gd name="T1" fmla="*/ 0 h 839485"/>
                    <a:gd name="T2" fmla="*/ 229783 w 215619"/>
                    <a:gd name="T3" fmla="*/ 839485 h 839485"/>
                    <a:gd name="T4" fmla="*/ 0 w 215619"/>
                    <a:gd name="T5" fmla="*/ 691923 h 839485"/>
                    <a:gd name="T6" fmla="*/ 0 w 215619"/>
                    <a:gd name="T7" fmla="*/ 147562 h 83948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5619"/>
                    <a:gd name="T13" fmla="*/ 0 h 839485"/>
                    <a:gd name="T14" fmla="*/ 215619 w 215619"/>
                    <a:gd name="T15" fmla="*/ 839485 h 83948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5619" h="839485">
                      <a:moveTo>
                        <a:pt x="215619" y="0"/>
                      </a:moveTo>
                      <a:lnTo>
                        <a:pt x="215619" y="839485"/>
                      </a:lnTo>
                      <a:lnTo>
                        <a:pt x="0" y="691923"/>
                      </a:lnTo>
                      <a:lnTo>
                        <a:pt x="0" y="147562"/>
                      </a:lnTo>
                      <a:lnTo>
                        <a:pt x="21561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sz="2800"/>
                </a:p>
              </p:txBody>
            </p:sp>
            <p:sp>
              <p:nvSpPr>
                <p:cNvPr id="41" name="任意多边形 21">
                  <a:extLst>
                    <a:ext uri="{FF2B5EF4-FFF2-40B4-BE49-F238E27FC236}">
                      <a16:creationId xmlns:a16="http://schemas.microsoft.com/office/drawing/2014/main" id="{31920878-F5B5-4475-ABA7-EDD68F278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709" y="821266"/>
                  <a:ext cx="431799" cy="558801"/>
                </a:xfrm>
                <a:custGeom>
                  <a:avLst/>
                  <a:gdLst>
                    <a:gd name="T0" fmla="*/ 62411 w 431799"/>
                    <a:gd name="T1" fmla="*/ 80767 h 558801"/>
                    <a:gd name="T2" fmla="*/ 62411 w 431799"/>
                    <a:gd name="T3" fmla="*/ 478032 h 558801"/>
                    <a:gd name="T4" fmla="*/ 369387 w 431799"/>
                    <a:gd name="T5" fmla="*/ 478032 h 558801"/>
                    <a:gd name="T6" fmla="*/ 369387 w 431799"/>
                    <a:gd name="T7" fmla="*/ 80767 h 558801"/>
                    <a:gd name="T8" fmla="*/ 0 w 431799"/>
                    <a:gd name="T9" fmla="*/ 0 h 558801"/>
                    <a:gd name="T10" fmla="*/ 431799 w 431799"/>
                    <a:gd name="T11" fmla="*/ 0 h 558801"/>
                    <a:gd name="T12" fmla="*/ 431799 w 431799"/>
                    <a:gd name="T13" fmla="*/ 558801 h 558801"/>
                    <a:gd name="T14" fmla="*/ 0 w 431799"/>
                    <a:gd name="T15" fmla="*/ 558801 h 55880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799"/>
                    <a:gd name="T25" fmla="*/ 0 h 558801"/>
                    <a:gd name="T26" fmla="*/ 431799 w 431799"/>
                    <a:gd name="T27" fmla="*/ 558801 h 55880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799" h="558801">
                      <a:moveTo>
                        <a:pt x="62411" y="80767"/>
                      </a:moveTo>
                      <a:lnTo>
                        <a:pt x="62411" y="478032"/>
                      </a:lnTo>
                      <a:lnTo>
                        <a:pt x="369387" y="478032"/>
                      </a:lnTo>
                      <a:lnTo>
                        <a:pt x="369387" y="80767"/>
                      </a:lnTo>
                      <a:lnTo>
                        <a:pt x="62411" y="80767"/>
                      </a:lnTo>
                      <a:close/>
                      <a:moveTo>
                        <a:pt x="0" y="0"/>
                      </a:moveTo>
                      <a:lnTo>
                        <a:pt x="431799" y="0"/>
                      </a:lnTo>
                      <a:lnTo>
                        <a:pt x="431799" y="558801"/>
                      </a:lnTo>
                      <a:lnTo>
                        <a:pt x="0" y="5588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 sz="2800"/>
                </a:p>
              </p:txBody>
            </p:sp>
            <p:sp>
              <p:nvSpPr>
                <p:cNvPr id="42" name="椭圆 22">
                  <a:extLst>
                    <a:ext uri="{FF2B5EF4-FFF2-40B4-BE49-F238E27FC236}">
                      <a16:creationId xmlns:a16="http://schemas.microsoft.com/office/drawing/2014/main" id="{44C741B4-6A06-4D4B-A863-C5D91728A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600" y="1004001"/>
                  <a:ext cx="376066" cy="37606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charset="0"/>
                    <a:buNone/>
                  </a:pPr>
                  <a:endParaRPr lang="zh-CN" altLang="en-US" sz="2800">
                    <a:solidFill>
                      <a:srgbClr val="FFFFFF"/>
                    </a:solidFill>
                    <a:latin typeface="宋体" charset="-122"/>
                    <a:sym typeface="宋体" charset="-122"/>
                  </a:endParaRPr>
                </a:p>
              </p:txBody>
            </p:sp>
            <p:sp>
              <p:nvSpPr>
                <p:cNvPr id="43" name="矩形 23">
                  <a:extLst>
                    <a:ext uri="{FF2B5EF4-FFF2-40B4-BE49-F238E27FC236}">
                      <a16:creationId xmlns:a16="http://schemas.microsoft.com/office/drawing/2014/main" id="{64D40671-D02A-4D88-AC73-7353D692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797" y="812801"/>
                  <a:ext cx="167786" cy="56726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>
                    <a:buFont typeface="Arial" charset="0"/>
                    <a:buNone/>
                  </a:pPr>
                  <a:endParaRPr lang="zh-CN" altLang="en-US" sz="2800">
                    <a:solidFill>
                      <a:srgbClr val="FFFFFF"/>
                    </a:solidFill>
                    <a:latin typeface="宋体" charset="-122"/>
                    <a:sym typeface="宋体" charset="-122"/>
                  </a:endParaRPr>
                </a:p>
              </p:txBody>
            </p:sp>
          </p:grpSp>
          <p:sp>
            <p:nvSpPr>
              <p:cNvPr id="36" name="椭圆 26">
                <a:extLst>
                  <a:ext uri="{FF2B5EF4-FFF2-40B4-BE49-F238E27FC236}">
                    <a16:creationId xmlns:a16="http://schemas.microsoft.com/office/drawing/2014/main" id="{B0422738-DCD2-410B-8126-213F7C7822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5892" y="1071836"/>
                <a:ext cx="252000" cy="252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</a:pPr>
                <a:endParaRPr lang="zh-CN" altLang="en-US" sz="2800">
                  <a:solidFill>
                    <a:srgbClr val="FFFFFF"/>
                  </a:solidFill>
                  <a:latin typeface="宋体" charset="-122"/>
                  <a:sym typeface="宋体" charset="-122"/>
                </a:endParaRPr>
              </a:p>
            </p:txBody>
          </p:sp>
        </p:grpSp>
        <p:sp>
          <p:nvSpPr>
            <p:cNvPr id="29" name="文本框 10">
              <a:extLst>
                <a:ext uri="{FF2B5EF4-FFF2-40B4-BE49-F238E27FC236}">
                  <a16:creationId xmlns:a16="http://schemas.microsoft.com/office/drawing/2014/main" id="{A1B7041D-A9E6-4048-9900-E54F6FBA2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890" y="1590941"/>
              <a:ext cx="1144441" cy="6632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TW" altLang="en-US" sz="28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首頁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0" name="文本框 37">
              <a:extLst>
                <a:ext uri="{FF2B5EF4-FFF2-40B4-BE49-F238E27FC236}">
                  <a16:creationId xmlns:a16="http://schemas.microsoft.com/office/drawing/2014/main" id="{E77A7536-E6B5-46BC-BEB7-532E8ACB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890" y="2855351"/>
              <a:ext cx="1144441" cy="6632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28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關於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3" name="文本框 38">
              <a:extLst>
                <a:ext uri="{FF2B5EF4-FFF2-40B4-BE49-F238E27FC236}">
                  <a16:creationId xmlns:a16="http://schemas.microsoft.com/office/drawing/2014/main" id="{C8467A79-0FA3-4C91-9FBE-FF6C9F42A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890" y="4057634"/>
              <a:ext cx="1144441" cy="6632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28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產品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34" name="文本框 39">
              <a:extLst>
                <a:ext uri="{FF2B5EF4-FFF2-40B4-BE49-F238E27FC236}">
                  <a16:creationId xmlns:a16="http://schemas.microsoft.com/office/drawing/2014/main" id="{800DC4E2-BD15-4BDD-AF08-8EA5A15CE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890" y="5311213"/>
              <a:ext cx="1144441" cy="6632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28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購買</a:t>
              </a:r>
              <a:endParaRPr lang="zh-CN" altLang="en-US" sz="28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9FFDB65-BEC8-4086-9369-40B0BB588D4A}"/>
              </a:ext>
            </a:extLst>
          </p:cNvPr>
          <p:cNvGrpSpPr/>
          <p:nvPr/>
        </p:nvGrpSpPr>
        <p:grpSpPr>
          <a:xfrm>
            <a:off x="6166991" y="1643868"/>
            <a:ext cx="5590866" cy="3739053"/>
            <a:chOff x="6507404" y="3094160"/>
            <a:chExt cx="3197614" cy="2138497"/>
          </a:xfrm>
        </p:grpSpPr>
        <p:sp>
          <p:nvSpPr>
            <p:cNvPr id="45" name="TextBox 43">
              <a:extLst>
                <a:ext uri="{FF2B5EF4-FFF2-40B4-BE49-F238E27FC236}">
                  <a16:creationId xmlns:a16="http://schemas.microsoft.com/office/drawing/2014/main" id="{99EEF533-3040-429D-8346-90B69CADAD1D}"/>
                </a:ext>
              </a:extLst>
            </p:cNvPr>
            <p:cNvSpPr txBox="1"/>
            <p:nvPr/>
          </p:nvSpPr>
          <p:spPr>
            <a:xfrm>
              <a:off x="6892787" y="3110722"/>
              <a:ext cx="2812231" cy="40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輪播圖 </a:t>
              </a:r>
              <a:r>
                <a:rPr lang="en-US" altLang="zh-TW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–</a:t>
              </a: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季節限定商品</a:t>
              </a:r>
              <a:endParaRPr lang="en-US" altLang="zh-TW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新品上市區塊</a:t>
              </a:r>
              <a:endPara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4">
              <a:extLst>
                <a:ext uri="{FF2B5EF4-FFF2-40B4-BE49-F238E27FC236}">
                  <a16:creationId xmlns:a16="http://schemas.microsoft.com/office/drawing/2014/main" id="{0894263F-84F9-409B-A48B-77C5A4E24BF6}"/>
                </a:ext>
              </a:extLst>
            </p:cNvPr>
            <p:cNvSpPr txBox="1"/>
            <p:nvPr/>
          </p:nvSpPr>
          <p:spPr>
            <a:xfrm>
              <a:off x="6892787" y="3648949"/>
              <a:ext cx="2812231" cy="40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從餐桌開始創業到餐車</a:t>
              </a:r>
              <a:endParaRPr lang="en-US" altLang="zh-TW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品牌堅持</a:t>
              </a:r>
              <a:endPara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Box 45">
              <a:extLst>
                <a:ext uri="{FF2B5EF4-FFF2-40B4-BE49-F238E27FC236}">
                  <a16:creationId xmlns:a16="http://schemas.microsoft.com/office/drawing/2014/main" id="{A0D5880F-5917-48A9-A896-C9ACDDCCB01F}"/>
                </a:ext>
              </a:extLst>
            </p:cNvPr>
            <p:cNvSpPr txBox="1"/>
            <p:nvPr/>
          </p:nvSpPr>
          <p:spPr>
            <a:xfrm>
              <a:off x="6892787" y="4301657"/>
              <a:ext cx="2812231" cy="21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吐司、中式、西點、客製</a:t>
              </a:r>
              <a:endPara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AE878106-5A6A-4989-ACB7-C2114CFDC42B}"/>
                </a:ext>
              </a:extLst>
            </p:cNvPr>
            <p:cNvSpPr txBox="1"/>
            <p:nvPr/>
          </p:nvSpPr>
          <p:spPr>
            <a:xfrm>
              <a:off x="6892787" y="4831312"/>
              <a:ext cx="2812231" cy="40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據點 </a:t>
              </a:r>
              <a:r>
                <a:rPr lang="en-US" altLang="zh-TW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–</a:t>
              </a: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實體店面 </a:t>
              </a:r>
              <a:r>
                <a:rPr lang="en-US" altLang="zh-TW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+</a:t>
              </a: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餐車</a:t>
              </a:r>
              <a:endParaRPr lang="en-US" altLang="zh-TW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defTabSz="1216817">
                <a:spcBef>
                  <a:spcPct val="20000"/>
                </a:spcBef>
                <a:defRPr/>
              </a:pP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購買須知 </a:t>
              </a:r>
              <a:r>
                <a:rPr lang="en-US" altLang="zh-TW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– </a:t>
              </a:r>
              <a:r>
                <a:rPr lang="zh-TW" altLang="en-US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預購注意事項</a:t>
              </a:r>
              <a:endParaRPr lang="en-US" altLang="zh-CN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9" name="Группа 1">
              <a:extLst>
                <a:ext uri="{FF2B5EF4-FFF2-40B4-BE49-F238E27FC236}">
                  <a16:creationId xmlns:a16="http://schemas.microsoft.com/office/drawing/2014/main" id="{463C90BD-6162-4DDC-B9B0-4D23C7F233E3}"/>
                </a:ext>
              </a:extLst>
            </p:cNvPr>
            <p:cNvGrpSpPr/>
            <p:nvPr/>
          </p:nvGrpSpPr>
          <p:grpSpPr>
            <a:xfrm>
              <a:off x="6507404" y="3094160"/>
              <a:ext cx="364673" cy="364672"/>
              <a:chOff x="985792" y="1818719"/>
              <a:chExt cx="364673" cy="364672"/>
            </a:xfrm>
            <a:solidFill>
              <a:srgbClr val="01654B"/>
            </a:solidFill>
          </p:grpSpPr>
          <p:sp>
            <p:nvSpPr>
              <p:cNvPr id="59" name="Oval 93">
                <a:extLst>
                  <a:ext uri="{FF2B5EF4-FFF2-40B4-BE49-F238E27FC236}">
                    <a16:creationId xmlns:a16="http://schemas.microsoft.com/office/drawing/2014/main" id="{FB0A65F5-0C8B-4ECB-A8E2-B25A55264D0B}"/>
                  </a:ext>
                </a:extLst>
              </p:cNvPr>
              <p:cNvSpPr/>
              <p:nvPr/>
            </p:nvSpPr>
            <p:spPr>
              <a:xfrm>
                <a:off x="985792" y="1818719"/>
                <a:ext cx="364673" cy="3646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1">
                <a:extLst>
                  <a:ext uri="{FF2B5EF4-FFF2-40B4-BE49-F238E27FC236}">
                    <a16:creationId xmlns:a16="http://schemas.microsoft.com/office/drawing/2014/main" id="{FDB24D52-934E-40D0-8AA6-D9BD85D53D9E}"/>
                  </a:ext>
                </a:extLst>
              </p:cNvPr>
              <p:cNvSpPr txBox="1"/>
              <p:nvPr/>
            </p:nvSpPr>
            <p:spPr>
              <a:xfrm>
                <a:off x="1078190" y="1874134"/>
                <a:ext cx="179879" cy="22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50" name="Группа 3">
              <a:extLst>
                <a:ext uri="{FF2B5EF4-FFF2-40B4-BE49-F238E27FC236}">
                  <a16:creationId xmlns:a16="http://schemas.microsoft.com/office/drawing/2014/main" id="{065AA1B8-7597-458B-8B89-ECD782242241}"/>
                </a:ext>
              </a:extLst>
            </p:cNvPr>
            <p:cNvGrpSpPr/>
            <p:nvPr/>
          </p:nvGrpSpPr>
          <p:grpSpPr>
            <a:xfrm>
              <a:off x="6507404" y="3648157"/>
              <a:ext cx="364673" cy="364672"/>
              <a:chOff x="985791" y="2372716"/>
              <a:chExt cx="364673" cy="364672"/>
            </a:xfrm>
            <a:solidFill>
              <a:srgbClr val="F5A124"/>
            </a:solidFill>
          </p:grpSpPr>
          <p:sp>
            <p:nvSpPr>
              <p:cNvPr id="57" name="Oval 53">
                <a:extLst>
                  <a:ext uri="{FF2B5EF4-FFF2-40B4-BE49-F238E27FC236}">
                    <a16:creationId xmlns:a16="http://schemas.microsoft.com/office/drawing/2014/main" id="{5DDFD643-E7EB-4466-96B0-181BC4620D99}"/>
                  </a:ext>
                </a:extLst>
              </p:cNvPr>
              <p:cNvSpPr/>
              <p:nvPr/>
            </p:nvSpPr>
            <p:spPr>
              <a:xfrm>
                <a:off x="985791" y="2372716"/>
                <a:ext cx="364673" cy="3646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3">
                <a:extLst>
                  <a:ext uri="{FF2B5EF4-FFF2-40B4-BE49-F238E27FC236}">
                    <a16:creationId xmlns:a16="http://schemas.microsoft.com/office/drawing/2014/main" id="{9B915FF7-46FC-45A7-9EDB-0585EA54953D}"/>
                  </a:ext>
                </a:extLst>
              </p:cNvPr>
              <p:cNvSpPr txBox="1"/>
              <p:nvPr/>
            </p:nvSpPr>
            <p:spPr>
              <a:xfrm>
                <a:off x="1078189" y="2428132"/>
                <a:ext cx="179879" cy="22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51" name="Группа 4">
              <a:extLst>
                <a:ext uri="{FF2B5EF4-FFF2-40B4-BE49-F238E27FC236}">
                  <a16:creationId xmlns:a16="http://schemas.microsoft.com/office/drawing/2014/main" id="{6C01026A-6BB0-4B77-BE38-937A95D72C3B}"/>
                </a:ext>
              </a:extLst>
            </p:cNvPr>
            <p:cNvGrpSpPr/>
            <p:nvPr/>
          </p:nvGrpSpPr>
          <p:grpSpPr>
            <a:xfrm>
              <a:off x="6507404" y="4232382"/>
              <a:ext cx="364673" cy="364672"/>
              <a:chOff x="979276" y="2956941"/>
              <a:chExt cx="364673" cy="364672"/>
            </a:xfrm>
            <a:solidFill>
              <a:srgbClr val="01654B"/>
            </a:solidFill>
          </p:grpSpPr>
          <p:sp>
            <p:nvSpPr>
              <p:cNvPr id="55" name="Oval 106">
                <a:extLst>
                  <a:ext uri="{FF2B5EF4-FFF2-40B4-BE49-F238E27FC236}">
                    <a16:creationId xmlns:a16="http://schemas.microsoft.com/office/drawing/2014/main" id="{56F0CC0A-5B8F-4660-8356-42CC321DB92C}"/>
                  </a:ext>
                </a:extLst>
              </p:cNvPr>
              <p:cNvSpPr/>
              <p:nvPr/>
            </p:nvSpPr>
            <p:spPr>
              <a:xfrm>
                <a:off x="979276" y="2956941"/>
                <a:ext cx="364673" cy="3646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2326FA-BC69-4EA1-9A41-5E642014709B}"/>
                  </a:ext>
                </a:extLst>
              </p:cNvPr>
              <p:cNvSpPr txBox="1"/>
              <p:nvPr/>
            </p:nvSpPr>
            <p:spPr>
              <a:xfrm>
                <a:off x="1092064" y="3012357"/>
                <a:ext cx="179879" cy="22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52" name="Группа 5">
              <a:extLst>
                <a:ext uri="{FF2B5EF4-FFF2-40B4-BE49-F238E27FC236}">
                  <a16:creationId xmlns:a16="http://schemas.microsoft.com/office/drawing/2014/main" id="{2CDCF6AE-4BA0-4318-A832-FB85036986F6}"/>
                </a:ext>
              </a:extLst>
            </p:cNvPr>
            <p:cNvGrpSpPr/>
            <p:nvPr/>
          </p:nvGrpSpPr>
          <p:grpSpPr>
            <a:xfrm>
              <a:off x="6507404" y="4813292"/>
              <a:ext cx="364673" cy="364672"/>
              <a:chOff x="979275" y="3537851"/>
              <a:chExt cx="364673" cy="364672"/>
            </a:xfrm>
            <a:solidFill>
              <a:srgbClr val="F5A124"/>
            </a:solidFill>
          </p:grpSpPr>
          <p:sp>
            <p:nvSpPr>
              <p:cNvPr id="53" name="Oval 124">
                <a:extLst>
                  <a:ext uri="{FF2B5EF4-FFF2-40B4-BE49-F238E27FC236}">
                    <a16:creationId xmlns:a16="http://schemas.microsoft.com/office/drawing/2014/main" id="{4090F3FC-BC95-4C08-A7FB-6355A7DDECE8}"/>
                  </a:ext>
                </a:extLst>
              </p:cNvPr>
              <p:cNvSpPr/>
              <p:nvPr/>
            </p:nvSpPr>
            <p:spPr>
              <a:xfrm>
                <a:off x="979275" y="3537851"/>
                <a:ext cx="364673" cy="3646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7">
                <a:extLst>
                  <a:ext uri="{FF2B5EF4-FFF2-40B4-BE49-F238E27FC236}">
                    <a16:creationId xmlns:a16="http://schemas.microsoft.com/office/drawing/2014/main" id="{E8F92EE9-0BFD-4059-92F2-93A652C9A55B}"/>
                  </a:ext>
                </a:extLst>
              </p:cNvPr>
              <p:cNvSpPr txBox="1"/>
              <p:nvPr/>
            </p:nvSpPr>
            <p:spPr>
              <a:xfrm>
                <a:off x="1071669" y="3593267"/>
                <a:ext cx="179879" cy="228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>
            <a:extLst>
              <a:ext uri="{FF2B5EF4-FFF2-40B4-BE49-F238E27FC236}">
                <a16:creationId xmlns:a16="http://schemas.microsoft.com/office/drawing/2014/main" id="{758EAFB4-4AFD-7F93-933D-0D2D7C07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54" y="913924"/>
            <a:ext cx="10507293" cy="503173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FD04B19-BC3C-4B7C-8F52-D679B851101F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4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F9018A-0B53-42A0-B154-0250979FB8E9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016FC0-98C3-4D70-BD1E-8A01B99470EA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55CCD77-56B0-40FD-8124-4FB936635EAB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39A0EA-E0DC-4111-9A59-3B06232B0C7A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4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A326D0-4E7B-483D-B01C-68BA635B3B15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5D3EA8-012A-4678-8777-02E2995D8F84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73268B-BDD0-41FE-8189-F8F7AAC0DD1C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D5E2AC93-4FA4-42B6-A6F3-D23A4115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983078"/>
            <a:ext cx="615553" cy="29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骨架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4C157C-B4B6-756E-D995-4382A5C61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044" y="4380614"/>
            <a:ext cx="393388" cy="22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9BCB-B1A8-4000-AA60-635DD412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F7DCC96-15DE-A83B-326A-AE9969251150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B2E28A5-1304-F2EF-38D7-5FF54504F6E0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51F443-C4C3-9E8C-E9FF-F6CCBA99DED7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F5D0E0D-57B5-346D-C837-4DB143542AFC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11764D59-61C3-B1FE-41C9-B348EC6D9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983077"/>
            <a:ext cx="615553" cy="29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首頁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EDCE79-C4EF-229B-7396-B1BDA792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15" y="0"/>
            <a:ext cx="8596608" cy="35483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3C7100-8531-2912-5957-120B5B176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617" y="4237176"/>
            <a:ext cx="7267790" cy="259729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E22EC0-DEBD-4B68-7A6A-F8C0EE7799C4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270BB4-DF56-A90F-EAAE-CF6C4E8283D1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ADA915C-7754-8BAA-1542-24D3DDCD1442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7C4F7E-4AC7-EFDC-F744-51135E7D8749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DC72F78-FD0F-BC1B-7C1A-23C833FF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03" y="2229117"/>
            <a:ext cx="7180530" cy="28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0425F-60C9-C46D-8BFD-60BD3711C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DC0B423-1505-1741-216B-221E134ADD3B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2BEAFE5-6004-C04A-4BAF-113976393177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BEAF562-F7B0-FF94-D88F-C104BF8A3D34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4010B4-9CC2-582C-C17E-6ACEAB4CE90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06FD8F-2413-CE5D-9885-5EC0A9BB24F0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4D20E14-F3CC-7650-293D-A2C22D6377AA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E0D88F-E921-76C2-490B-EC0595A1183D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CC7C86-0150-2D1D-EF55-4F75AC5AE6A4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D8FE1187-03D6-B2ED-AB95-4C6406D66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983077"/>
            <a:ext cx="615553" cy="29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關於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009CAC-7BFD-FDD2-E3E4-BE420D4B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15" y="1418236"/>
            <a:ext cx="10590951" cy="40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60C7-9CAE-4A9F-0009-CB8FD4819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9B803CE-6CB1-54F0-A2BF-601611C571C6}"/>
              </a:ext>
            </a:extLst>
          </p:cNvPr>
          <p:cNvGrpSpPr/>
          <p:nvPr/>
        </p:nvGrpSpPr>
        <p:grpSpPr>
          <a:xfrm>
            <a:off x="207971" y="1520059"/>
            <a:ext cx="1314820" cy="1077233"/>
            <a:chOff x="5591515" y="1114424"/>
            <a:chExt cx="2276928" cy="1077233"/>
          </a:xfrm>
          <a:blipFill>
            <a:blip r:embed="rId3"/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0C5ED13-B715-BDCA-3E95-268C10654CCA}"/>
                </a:ext>
              </a:extLst>
            </p:cNvPr>
            <p:cNvSpPr/>
            <p:nvPr/>
          </p:nvSpPr>
          <p:spPr>
            <a:xfrm>
              <a:off x="5591515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3E3BA4-9740-5252-26E6-237E87BED154}"/>
                </a:ext>
              </a:extLst>
            </p:cNvPr>
            <p:cNvSpPr/>
            <p:nvPr/>
          </p:nvSpPr>
          <p:spPr>
            <a:xfrm>
              <a:off x="7822724" y="1114425"/>
              <a:ext cx="45719" cy="1077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7FB12C0-9CA8-DDFA-6AE8-D8468F90EDBA}"/>
                </a:ext>
              </a:extLst>
            </p:cNvPr>
            <p:cNvSpPr/>
            <p:nvPr/>
          </p:nvSpPr>
          <p:spPr>
            <a:xfrm rot="16200000">
              <a:off x="6703945" y="1994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7A614A-B871-3941-67DE-BC11C27C588C}"/>
              </a:ext>
            </a:extLst>
          </p:cNvPr>
          <p:cNvGrpSpPr/>
          <p:nvPr/>
        </p:nvGrpSpPr>
        <p:grpSpPr>
          <a:xfrm flipV="1">
            <a:off x="208165" y="4022303"/>
            <a:ext cx="1311716" cy="1300753"/>
            <a:chOff x="5591515" y="1106804"/>
            <a:chExt cx="2271552" cy="1300753"/>
          </a:xfrm>
          <a:blipFill>
            <a:blip r:embed="rId3"/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F10EAC9-5ACD-8FA5-5E7E-66EEA28245CE}"/>
                </a:ext>
              </a:extLst>
            </p:cNvPr>
            <p:cNvSpPr/>
            <p:nvPr/>
          </p:nvSpPr>
          <p:spPr>
            <a:xfrm>
              <a:off x="5591515" y="1114426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1893CFD-3B5C-F811-B75B-72EADF3844CA}"/>
                </a:ext>
              </a:extLst>
            </p:cNvPr>
            <p:cNvSpPr/>
            <p:nvPr/>
          </p:nvSpPr>
          <p:spPr>
            <a:xfrm>
              <a:off x="7817348" y="1114425"/>
              <a:ext cx="45719" cy="12931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20398D5-77BE-38A0-57A7-07FBADB0AD82}"/>
                </a:ext>
              </a:extLst>
            </p:cNvPr>
            <p:cNvSpPr/>
            <p:nvPr/>
          </p:nvSpPr>
          <p:spPr>
            <a:xfrm rot="16200000">
              <a:off x="6703945" y="-5626"/>
              <a:ext cx="45719" cy="2270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65E64"/>
                </a:solidFill>
              </a:endParaRPr>
            </a:p>
          </p:txBody>
        </p:sp>
      </p:grpSp>
      <p:sp>
        <p:nvSpPr>
          <p:cNvPr id="18" name="矩形 12">
            <a:extLst>
              <a:ext uri="{FF2B5EF4-FFF2-40B4-BE49-F238E27FC236}">
                <a16:creationId xmlns:a16="http://schemas.microsoft.com/office/drawing/2014/main" id="{562BF57C-B19F-C129-35A6-0558E965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64" y="1983077"/>
            <a:ext cx="615553" cy="29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pPr algn="ctr"/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網頁內容</a:t>
            </a:r>
            <a:r>
              <a:rPr lang="en-US" altLang="zh-TW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600" dirty="0">
                <a:solidFill>
                  <a:srgbClr val="64AB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endParaRPr lang="zh-CN" altLang="en-US" sz="2800" b="1" spc="600" dirty="0">
              <a:solidFill>
                <a:srgbClr val="64AB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A157EE-6908-425F-FBA7-52B814FAB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45" y="1656532"/>
            <a:ext cx="10523338" cy="353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3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</TotalTime>
  <Words>172</Words>
  <Application>Microsoft Office PowerPoint</Application>
  <PresentationFormat>自訂</PresentationFormat>
  <Paragraphs>68</Paragraphs>
  <Slides>13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13</vt:i4>
      </vt:variant>
    </vt:vector>
  </HeadingPairs>
  <TitlesOfParts>
    <vt:vector size="37" baseType="lpstr">
      <vt:lpstr>等线</vt:lpstr>
      <vt:lpstr>等线 Light</vt:lpstr>
      <vt:lpstr>ITC Avant Garde Std Bk</vt:lpstr>
      <vt:lpstr>LiHei Pro</vt:lpstr>
      <vt:lpstr>微软雅黑</vt:lpstr>
      <vt:lpstr>Signika</vt:lpstr>
      <vt:lpstr>宋体</vt:lpstr>
      <vt:lpstr>迷你简汉真广标</vt:lpstr>
      <vt:lpstr>Arial</vt:lpstr>
      <vt:lpstr>Arial Black</vt:lpstr>
      <vt:lpstr>Calibri</vt:lpstr>
      <vt:lpstr>Century Gothic</vt:lpstr>
      <vt:lpstr>Impact</vt:lpstr>
      <vt:lpstr>Lato Light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YW PAN</cp:lastModifiedBy>
  <cp:revision>3039</cp:revision>
  <dcterms:created xsi:type="dcterms:W3CDTF">2015-12-01T09:06:39Z</dcterms:created>
  <dcterms:modified xsi:type="dcterms:W3CDTF">2024-11-01T04:09:34Z</dcterms:modified>
</cp:coreProperties>
</file>